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8EA99C-25D8-48AC-966A-38DF0E1F719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1A8E33-1EFF-477F-83DC-6BD7EE5DFA8E}">
      <dgm:prSet phldrT="[Текст]"/>
      <dgm:spPr/>
      <dgm:t>
        <a:bodyPr/>
        <a:lstStyle/>
        <a:p>
          <a:pPr algn="ctr"/>
          <a:r>
            <a:rPr lang="ru-RU" dirty="0" smtClean="0"/>
            <a:t>Председатель СШС</a:t>
          </a:r>
          <a:endParaRPr lang="ru-RU" dirty="0"/>
        </a:p>
      </dgm:t>
    </dgm:pt>
    <dgm:pt modelId="{83FA8A99-34BE-4783-8094-E8FE1DEA0DE3}" type="parTrans" cxnId="{B6A92378-AA8C-4B0C-9CAD-A0D460A9D28E}">
      <dgm:prSet/>
      <dgm:spPr/>
      <dgm:t>
        <a:bodyPr/>
        <a:lstStyle/>
        <a:p>
          <a:pPr algn="l"/>
          <a:endParaRPr lang="ru-RU"/>
        </a:p>
      </dgm:t>
    </dgm:pt>
    <dgm:pt modelId="{03957783-834E-4E5E-A1FA-997E77E6BB44}" type="sibTrans" cxnId="{B6A92378-AA8C-4B0C-9CAD-A0D460A9D28E}">
      <dgm:prSet/>
      <dgm:spPr/>
      <dgm:t>
        <a:bodyPr/>
        <a:lstStyle/>
        <a:p>
          <a:pPr algn="l"/>
          <a:endParaRPr lang="ru-RU"/>
        </a:p>
      </dgm:t>
    </dgm:pt>
    <dgm:pt modelId="{1E59D5E0-13A7-4E54-9F5C-16E190C173A6}">
      <dgm:prSet phldrT="[Текст]"/>
      <dgm:spPr/>
      <dgm:t>
        <a:bodyPr/>
        <a:lstStyle/>
        <a:p>
          <a:pPr algn="ctr"/>
          <a:r>
            <a:rPr lang="ru-RU" dirty="0" err="1" smtClean="0"/>
            <a:t>Информационно-медийное</a:t>
          </a:r>
          <a:r>
            <a:rPr lang="ru-RU" dirty="0" smtClean="0"/>
            <a:t> </a:t>
          </a:r>
          <a:endParaRPr lang="ru-RU" dirty="0"/>
        </a:p>
      </dgm:t>
    </dgm:pt>
    <dgm:pt modelId="{E65C5EB9-981D-4B6E-829F-55DE38E24618}" type="parTrans" cxnId="{D9ECAD1E-9E6F-48EF-91AE-BEC18988708F}">
      <dgm:prSet/>
      <dgm:spPr/>
      <dgm:t>
        <a:bodyPr/>
        <a:lstStyle/>
        <a:p>
          <a:pPr algn="l"/>
          <a:endParaRPr lang="ru-RU"/>
        </a:p>
      </dgm:t>
    </dgm:pt>
    <dgm:pt modelId="{71FA071C-2400-4F45-B01B-5BF9D2537FE0}" type="sibTrans" cxnId="{D9ECAD1E-9E6F-48EF-91AE-BEC18988708F}">
      <dgm:prSet/>
      <dgm:spPr/>
      <dgm:t>
        <a:bodyPr/>
        <a:lstStyle/>
        <a:p>
          <a:pPr algn="l"/>
          <a:endParaRPr lang="ru-RU"/>
        </a:p>
      </dgm:t>
    </dgm:pt>
    <dgm:pt modelId="{F317965A-C3CD-4A91-97CC-A6EC7DD43389}">
      <dgm:prSet phldrT="[Текст]"/>
      <dgm:spPr/>
      <dgm:t>
        <a:bodyPr/>
        <a:lstStyle/>
        <a:p>
          <a:pPr algn="ctr"/>
          <a:r>
            <a:rPr lang="ru-RU" dirty="0" smtClean="0"/>
            <a:t>Газета «</a:t>
          </a:r>
          <a:r>
            <a:rPr lang="en-US" dirty="0" smtClean="0"/>
            <a:t>I</a:t>
          </a:r>
          <a:r>
            <a:rPr lang="ru-RU" dirty="0" smtClean="0"/>
            <a:t> тайм»</a:t>
          </a:r>
          <a:endParaRPr lang="ru-RU" dirty="0"/>
        </a:p>
      </dgm:t>
    </dgm:pt>
    <dgm:pt modelId="{E5FE293B-6C00-47E7-B6AF-F7BECFACF0EC}" type="parTrans" cxnId="{FC763636-7792-41D1-9682-590872AA2E3A}">
      <dgm:prSet/>
      <dgm:spPr/>
      <dgm:t>
        <a:bodyPr/>
        <a:lstStyle/>
        <a:p>
          <a:pPr algn="l"/>
          <a:endParaRPr lang="ru-RU"/>
        </a:p>
      </dgm:t>
    </dgm:pt>
    <dgm:pt modelId="{478140C6-15A7-4B3E-91E0-A616B4896D9A}" type="sibTrans" cxnId="{FC763636-7792-41D1-9682-590872AA2E3A}">
      <dgm:prSet/>
      <dgm:spPr/>
      <dgm:t>
        <a:bodyPr/>
        <a:lstStyle/>
        <a:p>
          <a:pPr algn="l"/>
          <a:endParaRPr lang="ru-RU"/>
        </a:p>
      </dgm:t>
    </dgm:pt>
    <dgm:pt modelId="{080CFBB9-AA32-47F4-9950-7AD744FD9500}">
      <dgm:prSet phldrT="[Текст]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Личностное развитие: </a:t>
          </a:r>
        </a:p>
        <a:p>
          <a:pPr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D645F282-1DCC-4C74-972D-6C2893F197B3}" type="parTrans" cxnId="{0E9F00EC-8053-4946-A975-B2766F9491E1}">
      <dgm:prSet/>
      <dgm:spPr/>
      <dgm:t>
        <a:bodyPr/>
        <a:lstStyle/>
        <a:p>
          <a:pPr algn="l"/>
          <a:endParaRPr lang="ru-RU"/>
        </a:p>
      </dgm:t>
    </dgm:pt>
    <dgm:pt modelId="{92FE0DCE-5FB3-4F1E-A197-3C83CD050D27}" type="sibTrans" cxnId="{0E9F00EC-8053-4946-A975-B2766F9491E1}">
      <dgm:prSet/>
      <dgm:spPr/>
      <dgm:t>
        <a:bodyPr/>
        <a:lstStyle/>
        <a:p>
          <a:pPr algn="l"/>
          <a:endParaRPr lang="ru-RU"/>
        </a:p>
      </dgm:t>
    </dgm:pt>
    <dgm:pt modelId="{B641EBCB-C1CC-4654-99D2-9DA8215F4D43}" type="asst">
      <dgm:prSet/>
      <dgm:spPr/>
      <dgm:t>
        <a:bodyPr/>
        <a:lstStyle/>
        <a:p>
          <a:pPr algn="ctr"/>
          <a:r>
            <a:rPr lang="ru-RU" dirty="0" smtClean="0"/>
            <a:t>Заместитель председателя СШС</a:t>
          </a:r>
          <a:endParaRPr lang="ru-RU" dirty="0"/>
        </a:p>
      </dgm:t>
    </dgm:pt>
    <dgm:pt modelId="{7FE5BCE6-EC58-4433-A6FB-0B1D5BB4AE22}" type="parTrans" cxnId="{397BDC38-56FD-4CEF-9228-00DBD3F4F6B5}">
      <dgm:prSet/>
      <dgm:spPr/>
      <dgm:t>
        <a:bodyPr/>
        <a:lstStyle/>
        <a:p>
          <a:pPr algn="l"/>
          <a:endParaRPr lang="ru-RU"/>
        </a:p>
      </dgm:t>
    </dgm:pt>
    <dgm:pt modelId="{835059FD-CFFB-4E65-90D6-E4D247C84F1D}" type="sibTrans" cxnId="{397BDC38-56FD-4CEF-9228-00DBD3F4F6B5}">
      <dgm:prSet/>
      <dgm:spPr/>
      <dgm:t>
        <a:bodyPr/>
        <a:lstStyle/>
        <a:p>
          <a:pPr algn="l"/>
          <a:endParaRPr lang="ru-RU"/>
        </a:p>
      </dgm:t>
    </dgm:pt>
    <dgm:pt modelId="{FF10C4CA-E7AC-420B-BEC6-0E07BD0258C9}">
      <dgm:prSet/>
      <dgm:spPr/>
      <dgm:t>
        <a:bodyPr/>
        <a:lstStyle/>
        <a:p>
          <a:pPr algn="ctr"/>
          <a:r>
            <a:rPr lang="ru-RU" dirty="0" smtClean="0"/>
            <a:t>Гражданское: </a:t>
          </a:r>
          <a:endParaRPr lang="ru-RU" dirty="0"/>
        </a:p>
      </dgm:t>
    </dgm:pt>
    <dgm:pt modelId="{ECDA01E9-3252-44D7-B1B2-F3B0CDD2E5DD}" type="parTrans" cxnId="{40F8F546-4A4A-4EEA-99F8-B4BCCB1AB1DC}">
      <dgm:prSet/>
      <dgm:spPr/>
      <dgm:t>
        <a:bodyPr/>
        <a:lstStyle/>
        <a:p>
          <a:pPr algn="l"/>
          <a:endParaRPr lang="ru-RU"/>
        </a:p>
      </dgm:t>
    </dgm:pt>
    <dgm:pt modelId="{4925FE86-9678-4DE9-B8A5-1F26E669DA04}" type="sibTrans" cxnId="{40F8F546-4A4A-4EEA-99F8-B4BCCB1AB1DC}">
      <dgm:prSet/>
      <dgm:spPr/>
      <dgm:t>
        <a:bodyPr/>
        <a:lstStyle/>
        <a:p>
          <a:pPr algn="l"/>
          <a:endParaRPr lang="ru-RU"/>
        </a:p>
      </dgm:t>
    </dgm:pt>
    <dgm:pt modelId="{C02834BC-8830-4A97-8DB0-53DA67532C22}">
      <dgm:prSet/>
      <dgm:spPr/>
      <dgm:t>
        <a:bodyPr/>
        <a:lstStyle/>
        <a:p>
          <a:pPr algn="ctr"/>
          <a:r>
            <a:rPr lang="ru-RU" dirty="0" smtClean="0"/>
            <a:t>Военно-патриотическое</a:t>
          </a:r>
          <a:endParaRPr lang="ru-RU" dirty="0"/>
        </a:p>
      </dgm:t>
    </dgm:pt>
    <dgm:pt modelId="{68043477-47F2-4747-AA50-CFEA78E5110D}" type="parTrans" cxnId="{6F41F694-9B24-44AC-A0F0-B9CCED242986}">
      <dgm:prSet/>
      <dgm:spPr/>
      <dgm:t>
        <a:bodyPr/>
        <a:lstStyle/>
        <a:p>
          <a:pPr algn="l"/>
          <a:endParaRPr lang="ru-RU"/>
        </a:p>
      </dgm:t>
    </dgm:pt>
    <dgm:pt modelId="{CA07BC26-856C-4030-A2C6-39C180BCFD6E}" type="sibTrans" cxnId="{6F41F694-9B24-44AC-A0F0-B9CCED242986}">
      <dgm:prSet/>
      <dgm:spPr/>
      <dgm:t>
        <a:bodyPr/>
        <a:lstStyle/>
        <a:p>
          <a:pPr algn="l"/>
          <a:endParaRPr lang="ru-RU"/>
        </a:p>
      </dgm:t>
    </dgm:pt>
    <dgm:pt modelId="{664AB2E4-A541-44E4-9036-F6BF9C418DDB}">
      <dgm:prSet/>
      <dgm:spPr/>
      <dgm:t>
        <a:bodyPr/>
        <a:lstStyle/>
        <a:p>
          <a:pPr algn="ctr"/>
          <a:r>
            <a:rPr lang="ru-RU" dirty="0" smtClean="0"/>
            <a:t>«</a:t>
          </a:r>
          <a:r>
            <a:rPr lang="en-US" dirty="0" smtClean="0"/>
            <a:t>School TV</a:t>
          </a:r>
          <a:r>
            <a:rPr lang="ru-RU" dirty="0" smtClean="0"/>
            <a:t>»-школьное телевидение</a:t>
          </a:r>
          <a:endParaRPr lang="ru-RU" dirty="0"/>
        </a:p>
      </dgm:t>
    </dgm:pt>
    <dgm:pt modelId="{5771856C-D7D2-4513-AF93-C6517149D13B}" type="parTrans" cxnId="{1DAF0B94-0977-4609-8E01-F726EB975007}">
      <dgm:prSet/>
      <dgm:spPr/>
      <dgm:t>
        <a:bodyPr/>
        <a:lstStyle/>
        <a:p>
          <a:pPr algn="l"/>
          <a:endParaRPr lang="ru-RU"/>
        </a:p>
      </dgm:t>
    </dgm:pt>
    <dgm:pt modelId="{53B5B5A9-1C2D-48E6-8CEF-C490E52F30C8}" type="sibTrans" cxnId="{1DAF0B94-0977-4609-8E01-F726EB975007}">
      <dgm:prSet/>
      <dgm:spPr/>
      <dgm:t>
        <a:bodyPr/>
        <a:lstStyle/>
        <a:p>
          <a:pPr algn="l"/>
          <a:endParaRPr lang="ru-RU"/>
        </a:p>
      </dgm:t>
    </dgm:pt>
    <dgm:pt modelId="{80A52F41-8C5E-4FBB-ABF9-0EE9FD562D67}">
      <dgm:prSet/>
      <dgm:spPr/>
      <dgm:t>
        <a:bodyPr/>
        <a:lstStyle/>
        <a:p>
          <a:pPr algn="ctr"/>
          <a:r>
            <a:rPr lang="ru-RU" dirty="0" smtClean="0"/>
            <a:t>Клуб «Праздник в школе»-организация массовых мероприятий»</a:t>
          </a:r>
          <a:endParaRPr lang="ru-RU" dirty="0"/>
        </a:p>
      </dgm:t>
    </dgm:pt>
    <dgm:pt modelId="{6E1F6752-E860-4ECD-A67C-58CF7E906F8E}" type="parTrans" cxnId="{C91DC781-6D03-4C86-8A92-99DB0D35C407}">
      <dgm:prSet/>
      <dgm:spPr/>
      <dgm:t>
        <a:bodyPr/>
        <a:lstStyle/>
        <a:p>
          <a:pPr algn="l"/>
          <a:endParaRPr lang="ru-RU"/>
        </a:p>
      </dgm:t>
    </dgm:pt>
    <dgm:pt modelId="{5A6B5AF4-A15B-46A6-9EB1-62E1CEC1479D}" type="sibTrans" cxnId="{C91DC781-6D03-4C86-8A92-99DB0D35C407}">
      <dgm:prSet/>
      <dgm:spPr/>
      <dgm:t>
        <a:bodyPr/>
        <a:lstStyle/>
        <a:p>
          <a:pPr algn="l"/>
          <a:endParaRPr lang="ru-RU"/>
        </a:p>
      </dgm:t>
    </dgm:pt>
    <dgm:pt modelId="{4446D264-F508-4EC8-A90B-823E8D4EA349}">
      <dgm:prSet/>
      <dgm:spPr/>
      <dgm:t>
        <a:bodyPr/>
        <a:lstStyle/>
        <a:p>
          <a:pPr algn="ctr"/>
          <a:r>
            <a:rPr lang="ru-RU" dirty="0" smtClean="0"/>
            <a:t>Клуб КВН</a:t>
          </a:r>
          <a:endParaRPr lang="ru-RU" dirty="0"/>
        </a:p>
      </dgm:t>
    </dgm:pt>
    <dgm:pt modelId="{AC660E7C-260B-4F32-AE44-A66D899F4326}" type="parTrans" cxnId="{5BDB2082-7F71-4016-8CF6-751FBEB372F3}">
      <dgm:prSet/>
      <dgm:spPr/>
      <dgm:t>
        <a:bodyPr/>
        <a:lstStyle/>
        <a:p>
          <a:pPr algn="l"/>
          <a:endParaRPr lang="ru-RU"/>
        </a:p>
      </dgm:t>
    </dgm:pt>
    <dgm:pt modelId="{7AFA30BF-7A6B-41F7-9275-932F399CA131}" type="sibTrans" cxnId="{5BDB2082-7F71-4016-8CF6-751FBEB372F3}">
      <dgm:prSet/>
      <dgm:spPr/>
      <dgm:t>
        <a:bodyPr/>
        <a:lstStyle/>
        <a:p>
          <a:pPr algn="l"/>
          <a:endParaRPr lang="ru-RU"/>
        </a:p>
      </dgm:t>
    </dgm:pt>
    <dgm:pt modelId="{87D11D58-B9B6-4221-BA95-E317B2812BC0}">
      <dgm:prSet/>
      <dgm:spPr/>
      <dgm:t>
        <a:bodyPr/>
        <a:lstStyle/>
        <a:p>
          <a:pPr algn="ctr"/>
          <a:r>
            <a:rPr lang="ru-RU" dirty="0" smtClean="0"/>
            <a:t>Клуб «Спорт»-организация спортивных мероприятий</a:t>
          </a:r>
          <a:endParaRPr lang="ru-RU" dirty="0"/>
        </a:p>
      </dgm:t>
    </dgm:pt>
    <dgm:pt modelId="{ABB3C6A2-A584-4A45-A5A5-58CD69B85BE3}" type="parTrans" cxnId="{CE054224-404F-40B3-8548-29C0587CA258}">
      <dgm:prSet/>
      <dgm:spPr/>
      <dgm:t>
        <a:bodyPr/>
        <a:lstStyle/>
        <a:p>
          <a:pPr algn="l"/>
          <a:endParaRPr lang="ru-RU"/>
        </a:p>
      </dgm:t>
    </dgm:pt>
    <dgm:pt modelId="{9D2EEB62-3F26-4AFE-BF1A-FD62A4CA1F96}" type="sibTrans" cxnId="{CE054224-404F-40B3-8548-29C0587CA258}">
      <dgm:prSet/>
      <dgm:spPr/>
      <dgm:t>
        <a:bodyPr/>
        <a:lstStyle/>
        <a:p>
          <a:pPr algn="l"/>
          <a:endParaRPr lang="ru-RU"/>
        </a:p>
      </dgm:t>
    </dgm:pt>
    <dgm:pt modelId="{5F9EE122-08C5-4BB7-A5B3-DF27F1EE758B}">
      <dgm:prSet/>
      <dgm:spPr/>
      <dgm:t>
        <a:bodyPr/>
        <a:lstStyle/>
        <a:p>
          <a:pPr algn="ctr"/>
          <a:r>
            <a:rPr lang="ru-RU" dirty="0" err="1" smtClean="0"/>
            <a:t>Юнармия</a:t>
          </a:r>
          <a:endParaRPr lang="ru-RU" dirty="0"/>
        </a:p>
      </dgm:t>
    </dgm:pt>
    <dgm:pt modelId="{FD485EC4-CA0A-42A4-92CC-AA9A55B2E183}" type="parTrans" cxnId="{4F7D8E1B-8A7F-45CA-AE35-2AC266BED38F}">
      <dgm:prSet/>
      <dgm:spPr/>
      <dgm:t>
        <a:bodyPr/>
        <a:lstStyle/>
        <a:p>
          <a:pPr algn="l"/>
          <a:endParaRPr lang="ru-RU"/>
        </a:p>
      </dgm:t>
    </dgm:pt>
    <dgm:pt modelId="{8FC800B2-A17A-49E1-8D44-D9752C30B644}" type="sibTrans" cxnId="{4F7D8E1B-8A7F-45CA-AE35-2AC266BED38F}">
      <dgm:prSet/>
      <dgm:spPr/>
      <dgm:t>
        <a:bodyPr/>
        <a:lstStyle/>
        <a:p>
          <a:pPr algn="l"/>
          <a:endParaRPr lang="ru-RU"/>
        </a:p>
      </dgm:t>
    </dgm:pt>
    <dgm:pt modelId="{E815ECE0-2A33-45FD-B310-7B7E8327F714}">
      <dgm:prSet/>
      <dgm:spPr/>
      <dgm:t>
        <a:bodyPr/>
        <a:lstStyle/>
        <a:p>
          <a:pPr algn="ctr"/>
          <a:r>
            <a:rPr lang="ru-RU" dirty="0" smtClean="0"/>
            <a:t>Отряд профилактики негативных явлений </a:t>
          </a:r>
          <a:endParaRPr lang="ru-RU" dirty="0"/>
        </a:p>
      </dgm:t>
    </dgm:pt>
    <dgm:pt modelId="{5B274FE5-9A29-43EF-B0A7-9DD965CC0613}" type="parTrans" cxnId="{E6C80570-AEE0-4D6D-B50A-D2AC574FCDA6}">
      <dgm:prSet/>
      <dgm:spPr/>
      <dgm:t>
        <a:bodyPr/>
        <a:lstStyle/>
        <a:p>
          <a:pPr algn="l"/>
          <a:endParaRPr lang="ru-RU"/>
        </a:p>
      </dgm:t>
    </dgm:pt>
    <dgm:pt modelId="{2206F9AF-5141-490D-9390-B2E355E51A8C}" type="sibTrans" cxnId="{E6C80570-AEE0-4D6D-B50A-D2AC574FCDA6}">
      <dgm:prSet/>
      <dgm:spPr/>
      <dgm:t>
        <a:bodyPr/>
        <a:lstStyle/>
        <a:p>
          <a:pPr algn="l"/>
          <a:endParaRPr lang="ru-RU"/>
        </a:p>
      </dgm:t>
    </dgm:pt>
    <dgm:pt modelId="{8CF1C05E-0E32-4A08-B9DD-79BB3C928E70}">
      <dgm:prSet/>
      <dgm:spPr/>
      <dgm:t>
        <a:bodyPr/>
        <a:lstStyle/>
        <a:p>
          <a:pPr algn="ctr"/>
          <a:r>
            <a:rPr lang="ru-RU" dirty="0" smtClean="0"/>
            <a:t>Отряд ЮИД</a:t>
          </a:r>
          <a:endParaRPr lang="ru-RU" dirty="0"/>
        </a:p>
      </dgm:t>
    </dgm:pt>
    <dgm:pt modelId="{15880DC4-1EF9-4309-896E-9F15ADED8B3A}" type="parTrans" cxnId="{527BFC72-B394-4543-940F-87B1F7342D3C}">
      <dgm:prSet/>
      <dgm:spPr/>
      <dgm:t>
        <a:bodyPr/>
        <a:lstStyle/>
        <a:p>
          <a:pPr algn="l"/>
          <a:endParaRPr lang="ru-RU"/>
        </a:p>
      </dgm:t>
    </dgm:pt>
    <dgm:pt modelId="{646C8F8C-C28C-47F1-9D02-0FC558342BA8}" type="sibTrans" cxnId="{527BFC72-B394-4543-940F-87B1F7342D3C}">
      <dgm:prSet/>
      <dgm:spPr/>
      <dgm:t>
        <a:bodyPr/>
        <a:lstStyle/>
        <a:p>
          <a:pPr algn="l"/>
          <a:endParaRPr lang="ru-RU"/>
        </a:p>
      </dgm:t>
    </dgm:pt>
    <dgm:pt modelId="{3B2179CD-8BB6-49D8-B91B-5CF89695447A}">
      <dgm:prSet/>
      <dgm:spPr/>
      <dgm:t>
        <a:bodyPr/>
        <a:lstStyle/>
        <a:p>
          <a:r>
            <a:rPr lang="ru-RU" dirty="0" smtClean="0"/>
            <a:t>Волонтеры - Исток</a:t>
          </a:r>
          <a:endParaRPr lang="ru-RU" dirty="0"/>
        </a:p>
      </dgm:t>
    </dgm:pt>
    <dgm:pt modelId="{5E8C5CEB-8814-47EE-89F4-66528CAC11D6}" type="parTrans" cxnId="{2C125105-A235-494B-8F59-75F3E36B3942}">
      <dgm:prSet/>
      <dgm:spPr/>
      <dgm:t>
        <a:bodyPr/>
        <a:lstStyle/>
        <a:p>
          <a:endParaRPr lang="ru-RU"/>
        </a:p>
      </dgm:t>
    </dgm:pt>
    <dgm:pt modelId="{5FF846D6-79FF-47F1-87B6-4B4FEFF38D09}" type="sibTrans" cxnId="{2C125105-A235-494B-8F59-75F3E36B3942}">
      <dgm:prSet/>
      <dgm:spPr/>
      <dgm:t>
        <a:bodyPr/>
        <a:lstStyle/>
        <a:p>
          <a:endParaRPr lang="ru-RU"/>
        </a:p>
      </dgm:t>
    </dgm:pt>
    <dgm:pt modelId="{6598D635-022E-48BE-B571-CB8E7467A6F4}">
      <dgm:prSet/>
      <dgm:spPr/>
      <dgm:t>
        <a:bodyPr/>
        <a:lstStyle/>
        <a:p>
          <a:r>
            <a:rPr lang="ru-RU" dirty="0" err="1" smtClean="0"/>
            <a:t>СМС-дети</a:t>
          </a:r>
          <a:endParaRPr lang="ru-RU" dirty="0"/>
        </a:p>
      </dgm:t>
    </dgm:pt>
    <dgm:pt modelId="{B0F979B0-304E-408B-958D-A9A915DB577F}" type="parTrans" cxnId="{DB3CD28E-446D-450D-B0AA-C50A41025638}">
      <dgm:prSet/>
      <dgm:spPr/>
      <dgm:t>
        <a:bodyPr/>
        <a:lstStyle/>
        <a:p>
          <a:endParaRPr lang="ru-RU"/>
        </a:p>
      </dgm:t>
    </dgm:pt>
    <dgm:pt modelId="{7F405B15-4E3E-41C2-9FA7-8041C6DE9B30}" type="sibTrans" cxnId="{DB3CD28E-446D-450D-B0AA-C50A41025638}">
      <dgm:prSet/>
      <dgm:spPr/>
      <dgm:t>
        <a:bodyPr/>
        <a:lstStyle/>
        <a:p>
          <a:endParaRPr lang="ru-RU"/>
        </a:p>
      </dgm:t>
    </dgm:pt>
    <dgm:pt modelId="{C650603D-BD75-44BD-ABDB-89BF665D4231}">
      <dgm:prSet/>
      <dgm:spPr/>
      <dgm:t>
        <a:bodyPr/>
        <a:lstStyle/>
        <a:p>
          <a:r>
            <a:rPr lang="ru-RU" dirty="0" smtClean="0"/>
            <a:t>Молодая </a:t>
          </a:r>
          <a:r>
            <a:rPr lang="ru-RU" dirty="0" err="1" smtClean="0"/>
            <a:t>гвадия</a:t>
          </a:r>
          <a:endParaRPr lang="ru-RU" dirty="0"/>
        </a:p>
      </dgm:t>
    </dgm:pt>
    <dgm:pt modelId="{F8727FD2-D9B1-4EAB-8153-98B4578E7ACF}" type="parTrans" cxnId="{CCBE1530-A5A6-4C18-B17C-E1546A39E781}">
      <dgm:prSet/>
      <dgm:spPr/>
      <dgm:t>
        <a:bodyPr/>
        <a:lstStyle/>
        <a:p>
          <a:endParaRPr lang="ru-RU"/>
        </a:p>
      </dgm:t>
    </dgm:pt>
    <dgm:pt modelId="{1C6C20DC-BA92-44EC-BA85-110A64684520}" type="sibTrans" cxnId="{CCBE1530-A5A6-4C18-B17C-E1546A39E781}">
      <dgm:prSet/>
      <dgm:spPr/>
      <dgm:t>
        <a:bodyPr/>
        <a:lstStyle/>
        <a:p>
          <a:endParaRPr lang="ru-RU"/>
        </a:p>
      </dgm:t>
    </dgm:pt>
    <dgm:pt modelId="{CACEA3C7-518D-4982-8C76-381F370D5D79}">
      <dgm:prSet/>
      <dgm:spPr/>
      <dgm:t>
        <a:bodyPr/>
        <a:lstStyle/>
        <a:p>
          <a:r>
            <a:rPr lang="ru-RU" dirty="0" smtClean="0"/>
            <a:t>Экологи </a:t>
          </a:r>
          <a:endParaRPr lang="ru-RU" dirty="0"/>
        </a:p>
      </dgm:t>
    </dgm:pt>
    <dgm:pt modelId="{B456C58D-C98F-4617-865F-313744746358}" type="parTrans" cxnId="{C2B08FE5-9093-4DDF-BE03-0D4956BDCC08}">
      <dgm:prSet/>
      <dgm:spPr/>
      <dgm:t>
        <a:bodyPr/>
        <a:lstStyle/>
        <a:p>
          <a:endParaRPr lang="ru-RU"/>
        </a:p>
      </dgm:t>
    </dgm:pt>
    <dgm:pt modelId="{524F929B-48B3-4EDF-BD85-968B51327B4C}" type="sibTrans" cxnId="{C2B08FE5-9093-4DDF-BE03-0D4956BDCC08}">
      <dgm:prSet/>
      <dgm:spPr/>
      <dgm:t>
        <a:bodyPr/>
        <a:lstStyle/>
        <a:p>
          <a:endParaRPr lang="ru-RU"/>
        </a:p>
      </dgm:t>
    </dgm:pt>
    <dgm:pt modelId="{428EB5ED-039E-44EC-A8EF-74988E70C6B0}">
      <dgm:prSet/>
      <dgm:spPr/>
      <dgm:t>
        <a:bodyPr/>
        <a:lstStyle/>
        <a:p>
          <a:r>
            <a:rPr lang="en-US" smtClean="0"/>
            <a:t>MAXIMUM</a:t>
          </a:r>
          <a:r>
            <a:rPr lang="ru-RU" smtClean="0"/>
            <a:t>-</a:t>
          </a:r>
          <a:r>
            <a:rPr lang="en-US" smtClean="0"/>
            <a:t>kids</a:t>
          </a:r>
          <a:endParaRPr lang="ru-RU"/>
        </a:p>
      </dgm:t>
    </dgm:pt>
    <dgm:pt modelId="{874225E4-FD94-48EC-9091-A2F5DACFE5F7}" type="parTrans" cxnId="{5A66C80D-0360-486C-A5C0-FCABE04AAD3B}">
      <dgm:prSet/>
      <dgm:spPr/>
      <dgm:t>
        <a:bodyPr/>
        <a:lstStyle/>
        <a:p>
          <a:endParaRPr lang="ru-RU"/>
        </a:p>
      </dgm:t>
    </dgm:pt>
    <dgm:pt modelId="{CB90ADE7-033C-4086-A525-BFCBE2192FD3}" type="sibTrans" cxnId="{5A66C80D-0360-486C-A5C0-FCABE04AAD3B}">
      <dgm:prSet/>
      <dgm:spPr/>
      <dgm:t>
        <a:bodyPr/>
        <a:lstStyle/>
        <a:p>
          <a:endParaRPr lang="ru-RU"/>
        </a:p>
      </dgm:t>
    </dgm:pt>
    <dgm:pt modelId="{69C10065-F22F-4F26-A192-4EF872EFA3EC}" type="pres">
      <dgm:prSet presAssocID="{D38EA99C-25D8-48AC-966A-38DF0E1F719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48B536A-CA1C-44BC-91A9-294C30958932}" type="pres">
      <dgm:prSet presAssocID="{091A8E33-1EFF-477F-83DC-6BD7EE5DFA8E}" presName="hierRoot1" presStyleCnt="0">
        <dgm:presLayoutVars>
          <dgm:hierBranch val="init"/>
        </dgm:presLayoutVars>
      </dgm:prSet>
      <dgm:spPr/>
    </dgm:pt>
    <dgm:pt modelId="{649320C2-4DA4-4065-A3F8-476FFA8C52C9}" type="pres">
      <dgm:prSet presAssocID="{091A8E33-1EFF-477F-83DC-6BD7EE5DFA8E}" presName="rootComposite1" presStyleCnt="0"/>
      <dgm:spPr/>
    </dgm:pt>
    <dgm:pt modelId="{86E88CA8-4181-4DE1-A38E-E46F218BBAC5}" type="pres">
      <dgm:prSet presAssocID="{091A8E33-1EFF-477F-83DC-6BD7EE5DFA8E}" presName="rootText1" presStyleLbl="node0" presStyleIdx="0" presStyleCnt="1" custScaleX="191061" custScaleY="1149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46D294-1034-4E9F-87F1-ECE820BD0AE4}" type="pres">
      <dgm:prSet presAssocID="{091A8E33-1EFF-477F-83DC-6BD7EE5DFA8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5108A05-B6C8-4348-A680-0D6982405F73}" type="pres">
      <dgm:prSet presAssocID="{091A8E33-1EFF-477F-83DC-6BD7EE5DFA8E}" presName="hierChild2" presStyleCnt="0"/>
      <dgm:spPr/>
    </dgm:pt>
    <dgm:pt modelId="{9E21DBD5-0D2D-4EE1-B215-F821CBCF7B9E}" type="pres">
      <dgm:prSet presAssocID="{E65C5EB9-981D-4B6E-829F-55DE38E24618}" presName="Name37" presStyleLbl="parChTrans1D2" presStyleIdx="0" presStyleCnt="5"/>
      <dgm:spPr/>
      <dgm:t>
        <a:bodyPr/>
        <a:lstStyle/>
        <a:p>
          <a:endParaRPr lang="ru-RU"/>
        </a:p>
      </dgm:t>
    </dgm:pt>
    <dgm:pt modelId="{40B4E2DC-9B64-440D-80EE-3DA8C6ABDEAC}" type="pres">
      <dgm:prSet presAssocID="{1E59D5E0-13A7-4E54-9F5C-16E190C173A6}" presName="hierRoot2" presStyleCnt="0">
        <dgm:presLayoutVars>
          <dgm:hierBranch val="init"/>
        </dgm:presLayoutVars>
      </dgm:prSet>
      <dgm:spPr/>
    </dgm:pt>
    <dgm:pt modelId="{1E7B105A-84F0-4B9A-A00B-4BEE25BE787C}" type="pres">
      <dgm:prSet presAssocID="{1E59D5E0-13A7-4E54-9F5C-16E190C173A6}" presName="rootComposite" presStyleCnt="0"/>
      <dgm:spPr/>
    </dgm:pt>
    <dgm:pt modelId="{604AC12F-4C1B-4E05-AD13-FFB84ABD2D0D}" type="pres">
      <dgm:prSet presAssocID="{1E59D5E0-13A7-4E54-9F5C-16E190C173A6}" presName="rootText" presStyleLbl="node2" presStyleIdx="0" presStyleCnt="4" custScaleX="183701" custScaleY="1161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8020CB-F168-483A-99B9-5588EBE52CED}" type="pres">
      <dgm:prSet presAssocID="{1E59D5E0-13A7-4E54-9F5C-16E190C173A6}" presName="rootConnector" presStyleLbl="node2" presStyleIdx="0" presStyleCnt="4"/>
      <dgm:spPr/>
      <dgm:t>
        <a:bodyPr/>
        <a:lstStyle/>
        <a:p>
          <a:endParaRPr lang="ru-RU"/>
        </a:p>
      </dgm:t>
    </dgm:pt>
    <dgm:pt modelId="{D1DC3CE9-18B3-430D-8B3E-D1F90277648D}" type="pres">
      <dgm:prSet presAssocID="{1E59D5E0-13A7-4E54-9F5C-16E190C173A6}" presName="hierChild4" presStyleCnt="0"/>
      <dgm:spPr/>
    </dgm:pt>
    <dgm:pt modelId="{E1FBE4D5-E7FF-4931-BFEE-3E2D90C693A6}" type="pres">
      <dgm:prSet presAssocID="{5771856C-D7D2-4513-AF93-C6517149D13B}" presName="Name37" presStyleLbl="parChTrans1D3" presStyleIdx="0" presStyleCnt="13"/>
      <dgm:spPr/>
      <dgm:t>
        <a:bodyPr/>
        <a:lstStyle/>
        <a:p>
          <a:endParaRPr lang="ru-RU"/>
        </a:p>
      </dgm:t>
    </dgm:pt>
    <dgm:pt modelId="{B8F6421F-1E21-4147-B75F-1815EA338CA0}" type="pres">
      <dgm:prSet presAssocID="{664AB2E4-A541-44E4-9036-F6BF9C418DDB}" presName="hierRoot2" presStyleCnt="0">
        <dgm:presLayoutVars>
          <dgm:hierBranch val="init"/>
        </dgm:presLayoutVars>
      </dgm:prSet>
      <dgm:spPr/>
    </dgm:pt>
    <dgm:pt modelId="{46850C7A-71AF-4BD4-B150-AC40E0CA84C2}" type="pres">
      <dgm:prSet presAssocID="{664AB2E4-A541-44E4-9036-F6BF9C418DDB}" presName="rootComposite" presStyleCnt="0"/>
      <dgm:spPr/>
    </dgm:pt>
    <dgm:pt modelId="{A6CA94D3-30EA-44D3-A89E-FF722FEDDC24}" type="pres">
      <dgm:prSet presAssocID="{664AB2E4-A541-44E4-9036-F6BF9C418DDB}" presName="rootText" presStyleLbl="node3" presStyleIdx="0" presStyleCnt="13" custScaleX="126508" custScaleY="1845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E5E181-C85E-40B4-8768-4D263515124D}" type="pres">
      <dgm:prSet presAssocID="{664AB2E4-A541-44E4-9036-F6BF9C418DDB}" presName="rootConnector" presStyleLbl="node3" presStyleIdx="0" presStyleCnt="13"/>
      <dgm:spPr/>
      <dgm:t>
        <a:bodyPr/>
        <a:lstStyle/>
        <a:p>
          <a:endParaRPr lang="ru-RU"/>
        </a:p>
      </dgm:t>
    </dgm:pt>
    <dgm:pt modelId="{C841AC73-F511-4C0D-BE8F-ED7609100E64}" type="pres">
      <dgm:prSet presAssocID="{664AB2E4-A541-44E4-9036-F6BF9C418DDB}" presName="hierChild4" presStyleCnt="0"/>
      <dgm:spPr/>
    </dgm:pt>
    <dgm:pt modelId="{817C6595-9795-4EA8-B5A7-D37AA8EF0537}" type="pres">
      <dgm:prSet presAssocID="{664AB2E4-A541-44E4-9036-F6BF9C418DDB}" presName="hierChild5" presStyleCnt="0"/>
      <dgm:spPr/>
    </dgm:pt>
    <dgm:pt modelId="{FF3C0324-6687-4F61-BCC0-1BA4E2C0B976}" type="pres">
      <dgm:prSet presAssocID="{E5FE293B-6C00-47E7-B6AF-F7BECFACF0EC}" presName="Name37" presStyleLbl="parChTrans1D3" presStyleIdx="1" presStyleCnt="13"/>
      <dgm:spPr/>
      <dgm:t>
        <a:bodyPr/>
        <a:lstStyle/>
        <a:p>
          <a:endParaRPr lang="ru-RU"/>
        </a:p>
      </dgm:t>
    </dgm:pt>
    <dgm:pt modelId="{B6201BEF-8E32-4287-A7E7-C3205877391E}" type="pres">
      <dgm:prSet presAssocID="{F317965A-C3CD-4A91-97CC-A6EC7DD43389}" presName="hierRoot2" presStyleCnt="0">
        <dgm:presLayoutVars>
          <dgm:hierBranch val="init"/>
        </dgm:presLayoutVars>
      </dgm:prSet>
      <dgm:spPr/>
    </dgm:pt>
    <dgm:pt modelId="{9CED8372-193A-4869-9057-F8561E8716D9}" type="pres">
      <dgm:prSet presAssocID="{F317965A-C3CD-4A91-97CC-A6EC7DD43389}" presName="rootComposite" presStyleCnt="0"/>
      <dgm:spPr/>
    </dgm:pt>
    <dgm:pt modelId="{1C0781BC-262B-4D9E-9785-0EA0CCFFD723}" type="pres">
      <dgm:prSet presAssocID="{F317965A-C3CD-4A91-97CC-A6EC7DD43389}" presName="rootText" presStyleLbl="node3" presStyleIdx="1" presStyleCnt="13" custScaleX="128328" custScaleY="1870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F18FDD-DB0A-4B0F-B8A6-43989BC05DC6}" type="pres">
      <dgm:prSet presAssocID="{F317965A-C3CD-4A91-97CC-A6EC7DD43389}" presName="rootConnector" presStyleLbl="node3" presStyleIdx="1" presStyleCnt="13"/>
      <dgm:spPr/>
      <dgm:t>
        <a:bodyPr/>
        <a:lstStyle/>
        <a:p>
          <a:endParaRPr lang="ru-RU"/>
        </a:p>
      </dgm:t>
    </dgm:pt>
    <dgm:pt modelId="{6E226A22-25D5-4230-9C48-1524FB5C7B24}" type="pres">
      <dgm:prSet presAssocID="{F317965A-C3CD-4A91-97CC-A6EC7DD43389}" presName="hierChild4" presStyleCnt="0"/>
      <dgm:spPr/>
    </dgm:pt>
    <dgm:pt modelId="{38687316-2EBC-4927-AFE8-2BF39177A512}" type="pres">
      <dgm:prSet presAssocID="{F317965A-C3CD-4A91-97CC-A6EC7DD43389}" presName="hierChild5" presStyleCnt="0"/>
      <dgm:spPr/>
    </dgm:pt>
    <dgm:pt modelId="{1DEABD12-39DD-4F0E-9A94-4188B38F5458}" type="pres">
      <dgm:prSet presAssocID="{1E59D5E0-13A7-4E54-9F5C-16E190C173A6}" presName="hierChild5" presStyleCnt="0"/>
      <dgm:spPr/>
    </dgm:pt>
    <dgm:pt modelId="{F26C07B4-0564-4EF7-B45D-FC733E3EF223}" type="pres">
      <dgm:prSet presAssocID="{D645F282-1DCC-4C74-972D-6C2893F197B3}" presName="Name37" presStyleLbl="parChTrans1D2" presStyleIdx="1" presStyleCnt="5"/>
      <dgm:spPr/>
      <dgm:t>
        <a:bodyPr/>
        <a:lstStyle/>
        <a:p>
          <a:endParaRPr lang="ru-RU"/>
        </a:p>
      </dgm:t>
    </dgm:pt>
    <dgm:pt modelId="{884994F9-0A61-4ED6-8405-A3665D22B02C}" type="pres">
      <dgm:prSet presAssocID="{080CFBB9-AA32-47F4-9950-7AD744FD9500}" presName="hierRoot2" presStyleCnt="0">
        <dgm:presLayoutVars>
          <dgm:hierBranch val="init"/>
        </dgm:presLayoutVars>
      </dgm:prSet>
      <dgm:spPr/>
    </dgm:pt>
    <dgm:pt modelId="{B5412CCD-1E12-4F1D-BC37-97EB494FF956}" type="pres">
      <dgm:prSet presAssocID="{080CFBB9-AA32-47F4-9950-7AD744FD9500}" presName="rootComposite" presStyleCnt="0"/>
      <dgm:spPr/>
    </dgm:pt>
    <dgm:pt modelId="{CAD5734B-DD14-4B4A-9A82-F03923370C0B}" type="pres">
      <dgm:prSet presAssocID="{080CFBB9-AA32-47F4-9950-7AD744FD9500}" presName="rootText" presStyleLbl="node2" presStyleIdx="1" presStyleCnt="4" custScaleX="157279" custScaleY="1160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4B1639-5501-4A64-8FEA-9B6D06B4F974}" type="pres">
      <dgm:prSet presAssocID="{080CFBB9-AA32-47F4-9950-7AD744FD9500}" presName="rootConnector" presStyleLbl="node2" presStyleIdx="1" presStyleCnt="4"/>
      <dgm:spPr/>
      <dgm:t>
        <a:bodyPr/>
        <a:lstStyle/>
        <a:p>
          <a:endParaRPr lang="ru-RU"/>
        </a:p>
      </dgm:t>
    </dgm:pt>
    <dgm:pt modelId="{0CE8F061-B328-4511-B278-2528D4CBA0D1}" type="pres">
      <dgm:prSet presAssocID="{080CFBB9-AA32-47F4-9950-7AD744FD9500}" presName="hierChild4" presStyleCnt="0"/>
      <dgm:spPr/>
    </dgm:pt>
    <dgm:pt modelId="{C23F565D-AAF7-4AAD-9661-7FF81E939D7D}" type="pres">
      <dgm:prSet presAssocID="{6E1F6752-E860-4ECD-A67C-58CF7E906F8E}" presName="Name37" presStyleLbl="parChTrans1D3" presStyleIdx="2" presStyleCnt="13"/>
      <dgm:spPr/>
      <dgm:t>
        <a:bodyPr/>
        <a:lstStyle/>
        <a:p>
          <a:endParaRPr lang="ru-RU"/>
        </a:p>
      </dgm:t>
    </dgm:pt>
    <dgm:pt modelId="{28B00BB0-8C92-4E74-9A36-68452E990555}" type="pres">
      <dgm:prSet presAssocID="{80A52F41-8C5E-4FBB-ABF9-0EE9FD562D67}" presName="hierRoot2" presStyleCnt="0">
        <dgm:presLayoutVars>
          <dgm:hierBranch val="init"/>
        </dgm:presLayoutVars>
      </dgm:prSet>
      <dgm:spPr/>
    </dgm:pt>
    <dgm:pt modelId="{2D30B9EC-CF41-4A53-AC96-9A01E735CE77}" type="pres">
      <dgm:prSet presAssocID="{80A52F41-8C5E-4FBB-ABF9-0EE9FD562D67}" presName="rootComposite" presStyleCnt="0"/>
      <dgm:spPr/>
    </dgm:pt>
    <dgm:pt modelId="{00554993-54AE-4CFC-8F29-D4B4BDD12931}" type="pres">
      <dgm:prSet presAssocID="{80A52F41-8C5E-4FBB-ABF9-0EE9FD562D67}" presName="rootText" presStyleLbl="node3" presStyleIdx="2" presStyleCnt="13" custScaleX="148430" custScaleY="1649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3CCE7B-7BC7-4886-A171-B66F32D03D34}" type="pres">
      <dgm:prSet presAssocID="{80A52F41-8C5E-4FBB-ABF9-0EE9FD562D67}" presName="rootConnector" presStyleLbl="node3" presStyleIdx="2" presStyleCnt="13"/>
      <dgm:spPr/>
      <dgm:t>
        <a:bodyPr/>
        <a:lstStyle/>
        <a:p>
          <a:endParaRPr lang="ru-RU"/>
        </a:p>
      </dgm:t>
    </dgm:pt>
    <dgm:pt modelId="{3A913101-AF3D-45E2-B3B6-0E0A80BBC506}" type="pres">
      <dgm:prSet presAssocID="{80A52F41-8C5E-4FBB-ABF9-0EE9FD562D67}" presName="hierChild4" presStyleCnt="0"/>
      <dgm:spPr/>
    </dgm:pt>
    <dgm:pt modelId="{530E0AE0-5D51-4F17-A3E5-FE3DF7F928BF}" type="pres">
      <dgm:prSet presAssocID="{80A52F41-8C5E-4FBB-ABF9-0EE9FD562D67}" presName="hierChild5" presStyleCnt="0"/>
      <dgm:spPr/>
    </dgm:pt>
    <dgm:pt modelId="{7C88B4E9-40D1-45FC-8771-F66528AC589E}" type="pres">
      <dgm:prSet presAssocID="{AC660E7C-260B-4F32-AE44-A66D899F4326}" presName="Name37" presStyleLbl="parChTrans1D3" presStyleIdx="3" presStyleCnt="13"/>
      <dgm:spPr/>
      <dgm:t>
        <a:bodyPr/>
        <a:lstStyle/>
        <a:p>
          <a:endParaRPr lang="ru-RU"/>
        </a:p>
      </dgm:t>
    </dgm:pt>
    <dgm:pt modelId="{172F6428-CE43-4BE5-A3A1-F8574EA95456}" type="pres">
      <dgm:prSet presAssocID="{4446D264-F508-4EC8-A90B-823E8D4EA349}" presName="hierRoot2" presStyleCnt="0">
        <dgm:presLayoutVars>
          <dgm:hierBranch val="init"/>
        </dgm:presLayoutVars>
      </dgm:prSet>
      <dgm:spPr/>
    </dgm:pt>
    <dgm:pt modelId="{3538ED8C-218F-4313-B7BD-8505D1469662}" type="pres">
      <dgm:prSet presAssocID="{4446D264-F508-4EC8-A90B-823E8D4EA349}" presName="rootComposite" presStyleCnt="0"/>
      <dgm:spPr/>
    </dgm:pt>
    <dgm:pt modelId="{D7BF332D-EDDC-487D-92D4-4885A0C6CFED}" type="pres">
      <dgm:prSet presAssocID="{4446D264-F508-4EC8-A90B-823E8D4EA349}" presName="rootText" presStyleLbl="node3" presStyleIdx="3" presStyleCnt="13" custScaleX="149664" custScaleY="1338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54BDE5-39F4-4466-9B90-C826C5DC93F7}" type="pres">
      <dgm:prSet presAssocID="{4446D264-F508-4EC8-A90B-823E8D4EA349}" presName="rootConnector" presStyleLbl="node3" presStyleIdx="3" presStyleCnt="13"/>
      <dgm:spPr/>
      <dgm:t>
        <a:bodyPr/>
        <a:lstStyle/>
        <a:p>
          <a:endParaRPr lang="ru-RU"/>
        </a:p>
      </dgm:t>
    </dgm:pt>
    <dgm:pt modelId="{32EEB893-F1ED-419E-A13C-611854BAA2CC}" type="pres">
      <dgm:prSet presAssocID="{4446D264-F508-4EC8-A90B-823E8D4EA349}" presName="hierChild4" presStyleCnt="0"/>
      <dgm:spPr/>
    </dgm:pt>
    <dgm:pt modelId="{75A6BE81-A26A-4665-A24A-CD919DC4B37E}" type="pres">
      <dgm:prSet presAssocID="{4446D264-F508-4EC8-A90B-823E8D4EA349}" presName="hierChild5" presStyleCnt="0"/>
      <dgm:spPr/>
    </dgm:pt>
    <dgm:pt modelId="{B3675A08-53A9-4E53-853A-E0CCB11A0924}" type="pres">
      <dgm:prSet presAssocID="{ABB3C6A2-A584-4A45-A5A5-58CD69B85BE3}" presName="Name37" presStyleLbl="parChTrans1D3" presStyleIdx="4" presStyleCnt="13"/>
      <dgm:spPr/>
      <dgm:t>
        <a:bodyPr/>
        <a:lstStyle/>
        <a:p>
          <a:endParaRPr lang="ru-RU"/>
        </a:p>
      </dgm:t>
    </dgm:pt>
    <dgm:pt modelId="{6D092287-ED51-466B-91AC-4AA7FF10B39D}" type="pres">
      <dgm:prSet presAssocID="{87D11D58-B9B6-4221-BA95-E317B2812BC0}" presName="hierRoot2" presStyleCnt="0">
        <dgm:presLayoutVars>
          <dgm:hierBranch val="init"/>
        </dgm:presLayoutVars>
      </dgm:prSet>
      <dgm:spPr/>
    </dgm:pt>
    <dgm:pt modelId="{49F415A2-30AC-42C3-B006-4D2CD7AA8D01}" type="pres">
      <dgm:prSet presAssocID="{87D11D58-B9B6-4221-BA95-E317B2812BC0}" presName="rootComposite" presStyleCnt="0"/>
      <dgm:spPr/>
    </dgm:pt>
    <dgm:pt modelId="{0212BCD3-E9DF-4FB1-965F-3C26936D3560}" type="pres">
      <dgm:prSet presAssocID="{87D11D58-B9B6-4221-BA95-E317B2812BC0}" presName="rootText" presStyleLbl="node3" presStyleIdx="4" presStyleCnt="13" custScaleX="149663" custScaleY="1367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541A9A-9A19-4064-81A0-475BC89DF876}" type="pres">
      <dgm:prSet presAssocID="{87D11D58-B9B6-4221-BA95-E317B2812BC0}" presName="rootConnector" presStyleLbl="node3" presStyleIdx="4" presStyleCnt="13"/>
      <dgm:spPr/>
      <dgm:t>
        <a:bodyPr/>
        <a:lstStyle/>
        <a:p>
          <a:endParaRPr lang="ru-RU"/>
        </a:p>
      </dgm:t>
    </dgm:pt>
    <dgm:pt modelId="{7F40D02B-E927-4397-8FCB-51DED2A2776A}" type="pres">
      <dgm:prSet presAssocID="{87D11D58-B9B6-4221-BA95-E317B2812BC0}" presName="hierChild4" presStyleCnt="0"/>
      <dgm:spPr/>
    </dgm:pt>
    <dgm:pt modelId="{262538F4-C4FF-4AAE-BC01-E2C0944E2F58}" type="pres">
      <dgm:prSet presAssocID="{87D11D58-B9B6-4221-BA95-E317B2812BC0}" presName="hierChild5" presStyleCnt="0"/>
      <dgm:spPr/>
    </dgm:pt>
    <dgm:pt modelId="{7366107F-E95A-47DA-8831-49EEFB550BDF}" type="pres">
      <dgm:prSet presAssocID="{080CFBB9-AA32-47F4-9950-7AD744FD9500}" presName="hierChild5" presStyleCnt="0"/>
      <dgm:spPr/>
    </dgm:pt>
    <dgm:pt modelId="{982F2166-9B15-4DE2-811C-3DB222918983}" type="pres">
      <dgm:prSet presAssocID="{68043477-47F2-4747-AA50-CFEA78E5110D}" presName="Name37" presStyleLbl="parChTrans1D2" presStyleIdx="2" presStyleCnt="5"/>
      <dgm:spPr/>
      <dgm:t>
        <a:bodyPr/>
        <a:lstStyle/>
        <a:p>
          <a:endParaRPr lang="ru-RU"/>
        </a:p>
      </dgm:t>
    </dgm:pt>
    <dgm:pt modelId="{78558F20-4C9E-4666-9F38-71A5F87A88E7}" type="pres">
      <dgm:prSet presAssocID="{C02834BC-8830-4A97-8DB0-53DA67532C22}" presName="hierRoot2" presStyleCnt="0">
        <dgm:presLayoutVars>
          <dgm:hierBranch val="init"/>
        </dgm:presLayoutVars>
      </dgm:prSet>
      <dgm:spPr/>
    </dgm:pt>
    <dgm:pt modelId="{B2205251-5B21-4015-A3F5-94E0D8CCD268}" type="pres">
      <dgm:prSet presAssocID="{C02834BC-8830-4A97-8DB0-53DA67532C22}" presName="rootComposite" presStyleCnt="0"/>
      <dgm:spPr/>
    </dgm:pt>
    <dgm:pt modelId="{99A74B03-B919-43B4-8C33-23B5977B54CB}" type="pres">
      <dgm:prSet presAssocID="{C02834BC-8830-4A97-8DB0-53DA67532C22}" presName="rootText" presStyleLbl="node2" presStyleIdx="2" presStyleCnt="4" custScaleX="194449" custScaleY="1088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4D1184-C404-4DF7-BD19-A1BD5948C51B}" type="pres">
      <dgm:prSet presAssocID="{C02834BC-8830-4A97-8DB0-53DA67532C22}" presName="rootConnector" presStyleLbl="node2" presStyleIdx="2" presStyleCnt="4"/>
      <dgm:spPr/>
      <dgm:t>
        <a:bodyPr/>
        <a:lstStyle/>
        <a:p>
          <a:endParaRPr lang="ru-RU"/>
        </a:p>
      </dgm:t>
    </dgm:pt>
    <dgm:pt modelId="{202C0E31-A746-4949-8CA0-C86218B8C643}" type="pres">
      <dgm:prSet presAssocID="{C02834BC-8830-4A97-8DB0-53DA67532C22}" presName="hierChild4" presStyleCnt="0"/>
      <dgm:spPr/>
    </dgm:pt>
    <dgm:pt modelId="{430C8129-6CBE-4EAA-BBBC-BB3608610F23}" type="pres">
      <dgm:prSet presAssocID="{FD485EC4-CA0A-42A4-92CC-AA9A55B2E183}" presName="Name37" presStyleLbl="parChTrans1D3" presStyleIdx="5" presStyleCnt="13"/>
      <dgm:spPr/>
      <dgm:t>
        <a:bodyPr/>
        <a:lstStyle/>
        <a:p>
          <a:endParaRPr lang="ru-RU"/>
        </a:p>
      </dgm:t>
    </dgm:pt>
    <dgm:pt modelId="{E9E57505-CA51-4BA1-8599-862906535A61}" type="pres">
      <dgm:prSet presAssocID="{5F9EE122-08C5-4BB7-A5B3-DF27F1EE758B}" presName="hierRoot2" presStyleCnt="0">
        <dgm:presLayoutVars>
          <dgm:hierBranch val="init"/>
        </dgm:presLayoutVars>
      </dgm:prSet>
      <dgm:spPr/>
    </dgm:pt>
    <dgm:pt modelId="{05F3BF19-3F98-489B-B66E-840E88365F34}" type="pres">
      <dgm:prSet presAssocID="{5F9EE122-08C5-4BB7-A5B3-DF27F1EE758B}" presName="rootComposite" presStyleCnt="0"/>
      <dgm:spPr/>
    </dgm:pt>
    <dgm:pt modelId="{D4D2B53B-B704-4E40-A247-537567503029}" type="pres">
      <dgm:prSet presAssocID="{5F9EE122-08C5-4BB7-A5B3-DF27F1EE758B}" presName="rootText" presStyleLbl="node3" presStyleIdx="5" presStyleCnt="13" custScaleX="135845" custScaleY="1310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8804D9-83C1-4725-88CB-EBF05E03B1B7}" type="pres">
      <dgm:prSet presAssocID="{5F9EE122-08C5-4BB7-A5B3-DF27F1EE758B}" presName="rootConnector" presStyleLbl="node3" presStyleIdx="5" presStyleCnt="13"/>
      <dgm:spPr/>
      <dgm:t>
        <a:bodyPr/>
        <a:lstStyle/>
        <a:p>
          <a:endParaRPr lang="ru-RU"/>
        </a:p>
      </dgm:t>
    </dgm:pt>
    <dgm:pt modelId="{ACA16C1F-F0DE-4B4B-84CB-B3A1638ED23C}" type="pres">
      <dgm:prSet presAssocID="{5F9EE122-08C5-4BB7-A5B3-DF27F1EE758B}" presName="hierChild4" presStyleCnt="0"/>
      <dgm:spPr/>
    </dgm:pt>
    <dgm:pt modelId="{FE944B6D-5EEB-4033-B95E-7FC50387E820}" type="pres">
      <dgm:prSet presAssocID="{5F9EE122-08C5-4BB7-A5B3-DF27F1EE758B}" presName="hierChild5" presStyleCnt="0"/>
      <dgm:spPr/>
    </dgm:pt>
    <dgm:pt modelId="{742F12B6-BDDE-4772-9D4B-AAABF3EF3F06}" type="pres">
      <dgm:prSet presAssocID="{5B274FE5-9A29-43EF-B0A7-9DD965CC0613}" presName="Name37" presStyleLbl="parChTrans1D3" presStyleIdx="6" presStyleCnt="13"/>
      <dgm:spPr/>
      <dgm:t>
        <a:bodyPr/>
        <a:lstStyle/>
        <a:p>
          <a:endParaRPr lang="ru-RU"/>
        </a:p>
      </dgm:t>
    </dgm:pt>
    <dgm:pt modelId="{59948A55-5EAA-4A67-BEF3-9B1EA2E5C38C}" type="pres">
      <dgm:prSet presAssocID="{E815ECE0-2A33-45FD-B310-7B7E8327F714}" presName="hierRoot2" presStyleCnt="0">
        <dgm:presLayoutVars>
          <dgm:hierBranch val="init"/>
        </dgm:presLayoutVars>
      </dgm:prSet>
      <dgm:spPr/>
    </dgm:pt>
    <dgm:pt modelId="{F80EAA49-9BE1-4058-A80E-B219E1D6A715}" type="pres">
      <dgm:prSet presAssocID="{E815ECE0-2A33-45FD-B310-7B7E8327F714}" presName="rootComposite" presStyleCnt="0"/>
      <dgm:spPr/>
    </dgm:pt>
    <dgm:pt modelId="{0CE3A5A1-E41C-47B6-9435-E317E9C283C6}" type="pres">
      <dgm:prSet presAssocID="{E815ECE0-2A33-45FD-B310-7B7E8327F714}" presName="rootText" presStyleLbl="node3" presStyleIdx="6" presStyleCnt="13" custScaleX="133816" custScaleY="1568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77D99C-55D8-4AF8-B90E-638C48D94588}" type="pres">
      <dgm:prSet presAssocID="{E815ECE0-2A33-45FD-B310-7B7E8327F714}" presName="rootConnector" presStyleLbl="node3" presStyleIdx="6" presStyleCnt="13"/>
      <dgm:spPr/>
      <dgm:t>
        <a:bodyPr/>
        <a:lstStyle/>
        <a:p>
          <a:endParaRPr lang="ru-RU"/>
        </a:p>
      </dgm:t>
    </dgm:pt>
    <dgm:pt modelId="{801D7A1C-455D-4390-A694-FED76C63B3F3}" type="pres">
      <dgm:prSet presAssocID="{E815ECE0-2A33-45FD-B310-7B7E8327F714}" presName="hierChild4" presStyleCnt="0"/>
      <dgm:spPr/>
    </dgm:pt>
    <dgm:pt modelId="{BE326DAD-8B36-43B0-BB8C-4E02716701C9}" type="pres">
      <dgm:prSet presAssocID="{E815ECE0-2A33-45FD-B310-7B7E8327F714}" presName="hierChild5" presStyleCnt="0"/>
      <dgm:spPr/>
    </dgm:pt>
    <dgm:pt modelId="{F2EBA0B7-89C7-492A-8A50-E9C2C2CC8499}" type="pres">
      <dgm:prSet presAssocID="{15880DC4-1EF9-4309-896E-9F15ADED8B3A}" presName="Name37" presStyleLbl="parChTrans1D3" presStyleIdx="7" presStyleCnt="13"/>
      <dgm:spPr/>
      <dgm:t>
        <a:bodyPr/>
        <a:lstStyle/>
        <a:p>
          <a:endParaRPr lang="ru-RU"/>
        </a:p>
      </dgm:t>
    </dgm:pt>
    <dgm:pt modelId="{3482D849-2E2E-431D-AEC2-6992721B12C0}" type="pres">
      <dgm:prSet presAssocID="{8CF1C05E-0E32-4A08-B9DD-79BB3C928E70}" presName="hierRoot2" presStyleCnt="0">
        <dgm:presLayoutVars>
          <dgm:hierBranch val="init"/>
        </dgm:presLayoutVars>
      </dgm:prSet>
      <dgm:spPr/>
    </dgm:pt>
    <dgm:pt modelId="{F6267B3A-4100-4C81-8E67-F3A7976E45CF}" type="pres">
      <dgm:prSet presAssocID="{8CF1C05E-0E32-4A08-B9DD-79BB3C928E70}" presName="rootComposite" presStyleCnt="0"/>
      <dgm:spPr/>
    </dgm:pt>
    <dgm:pt modelId="{F353BB3A-958F-42BD-AA04-CA04E5CF1A24}" type="pres">
      <dgm:prSet presAssocID="{8CF1C05E-0E32-4A08-B9DD-79BB3C928E70}" presName="rootText" presStyleLbl="node3" presStyleIdx="7" presStyleCnt="13" custScaleX="135846" custScaleY="1310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02761C-A317-4394-BF79-B5AF5AE73FD3}" type="pres">
      <dgm:prSet presAssocID="{8CF1C05E-0E32-4A08-B9DD-79BB3C928E70}" presName="rootConnector" presStyleLbl="node3" presStyleIdx="7" presStyleCnt="13"/>
      <dgm:spPr/>
      <dgm:t>
        <a:bodyPr/>
        <a:lstStyle/>
        <a:p>
          <a:endParaRPr lang="ru-RU"/>
        </a:p>
      </dgm:t>
    </dgm:pt>
    <dgm:pt modelId="{0A1E0434-C8F4-4414-A907-77832B3B2EEA}" type="pres">
      <dgm:prSet presAssocID="{8CF1C05E-0E32-4A08-B9DD-79BB3C928E70}" presName="hierChild4" presStyleCnt="0"/>
      <dgm:spPr/>
    </dgm:pt>
    <dgm:pt modelId="{8F96E67C-8A53-4CE6-A7C3-115E41DEB4B3}" type="pres">
      <dgm:prSet presAssocID="{8CF1C05E-0E32-4A08-B9DD-79BB3C928E70}" presName="hierChild5" presStyleCnt="0"/>
      <dgm:spPr/>
    </dgm:pt>
    <dgm:pt modelId="{8BCF12C3-66DB-4375-A32B-95F5EDCC6975}" type="pres">
      <dgm:prSet presAssocID="{C02834BC-8830-4A97-8DB0-53DA67532C22}" presName="hierChild5" presStyleCnt="0"/>
      <dgm:spPr/>
    </dgm:pt>
    <dgm:pt modelId="{736184EF-2569-48B0-B3F7-BF5FEBE15C34}" type="pres">
      <dgm:prSet presAssocID="{ECDA01E9-3252-44D7-B1B2-F3B0CDD2E5DD}" presName="Name37" presStyleLbl="parChTrans1D2" presStyleIdx="3" presStyleCnt="5"/>
      <dgm:spPr/>
      <dgm:t>
        <a:bodyPr/>
        <a:lstStyle/>
        <a:p>
          <a:endParaRPr lang="ru-RU"/>
        </a:p>
      </dgm:t>
    </dgm:pt>
    <dgm:pt modelId="{D4A1DE84-5922-4473-A3C1-098BC09D193B}" type="pres">
      <dgm:prSet presAssocID="{FF10C4CA-E7AC-420B-BEC6-0E07BD0258C9}" presName="hierRoot2" presStyleCnt="0">
        <dgm:presLayoutVars>
          <dgm:hierBranch val="init"/>
        </dgm:presLayoutVars>
      </dgm:prSet>
      <dgm:spPr/>
    </dgm:pt>
    <dgm:pt modelId="{85A71E17-74B3-4E7A-B807-3A45D3EBB050}" type="pres">
      <dgm:prSet presAssocID="{FF10C4CA-E7AC-420B-BEC6-0E07BD0258C9}" presName="rootComposite" presStyleCnt="0"/>
      <dgm:spPr/>
    </dgm:pt>
    <dgm:pt modelId="{4E14B6E2-0D7E-49FA-AEFC-5BCFA1F6A797}" type="pres">
      <dgm:prSet presAssocID="{FF10C4CA-E7AC-420B-BEC6-0E07BD0258C9}" presName="rootText" presStyleLbl="node2" presStyleIdx="3" presStyleCnt="4" custScaleX="183817" custScaleY="1100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24FEAB-9BB8-4B0D-83A4-C83A2F52898F}" type="pres">
      <dgm:prSet presAssocID="{FF10C4CA-E7AC-420B-BEC6-0E07BD0258C9}" presName="rootConnector" presStyleLbl="node2" presStyleIdx="3" presStyleCnt="4"/>
      <dgm:spPr/>
      <dgm:t>
        <a:bodyPr/>
        <a:lstStyle/>
        <a:p>
          <a:endParaRPr lang="ru-RU"/>
        </a:p>
      </dgm:t>
    </dgm:pt>
    <dgm:pt modelId="{CC84E26E-D582-419F-8F13-CF84FE0D8E73}" type="pres">
      <dgm:prSet presAssocID="{FF10C4CA-E7AC-420B-BEC6-0E07BD0258C9}" presName="hierChild4" presStyleCnt="0"/>
      <dgm:spPr/>
    </dgm:pt>
    <dgm:pt modelId="{A4E90C6F-2008-4DB3-8C9A-3CFD42DADAA5}" type="pres">
      <dgm:prSet presAssocID="{5E8C5CEB-8814-47EE-89F4-66528CAC11D6}" presName="Name37" presStyleLbl="parChTrans1D3" presStyleIdx="8" presStyleCnt="13"/>
      <dgm:spPr/>
      <dgm:t>
        <a:bodyPr/>
        <a:lstStyle/>
        <a:p>
          <a:endParaRPr lang="ru-RU"/>
        </a:p>
      </dgm:t>
    </dgm:pt>
    <dgm:pt modelId="{58903B21-E1EC-44B9-BC05-1D3BCF9277E4}" type="pres">
      <dgm:prSet presAssocID="{3B2179CD-8BB6-49D8-B91B-5CF89695447A}" presName="hierRoot2" presStyleCnt="0">
        <dgm:presLayoutVars>
          <dgm:hierBranch val="init"/>
        </dgm:presLayoutVars>
      </dgm:prSet>
      <dgm:spPr/>
    </dgm:pt>
    <dgm:pt modelId="{C8CF4C0C-EC81-4E72-A5B9-37A21C0E6B1C}" type="pres">
      <dgm:prSet presAssocID="{3B2179CD-8BB6-49D8-B91B-5CF89695447A}" presName="rootComposite" presStyleCnt="0"/>
      <dgm:spPr/>
    </dgm:pt>
    <dgm:pt modelId="{88625A9E-0698-4C37-9D4D-33617F698CAB}" type="pres">
      <dgm:prSet presAssocID="{3B2179CD-8BB6-49D8-B91B-5CF89695447A}" presName="rootText" presStyleLbl="node3" presStyleIdx="8" presStyleCnt="13" custScaleX="167635" custScaleY="872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616818-B264-43BF-A7B4-0837CCFB17F3}" type="pres">
      <dgm:prSet presAssocID="{3B2179CD-8BB6-49D8-B91B-5CF89695447A}" presName="rootConnector" presStyleLbl="node3" presStyleIdx="8" presStyleCnt="13"/>
      <dgm:spPr/>
      <dgm:t>
        <a:bodyPr/>
        <a:lstStyle/>
        <a:p>
          <a:endParaRPr lang="ru-RU"/>
        </a:p>
      </dgm:t>
    </dgm:pt>
    <dgm:pt modelId="{7BA124A2-E2C3-48DB-A5D5-4127F5C700C1}" type="pres">
      <dgm:prSet presAssocID="{3B2179CD-8BB6-49D8-B91B-5CF89695447A}" presName="hierChild4" presStyleCnt="0"/>
      <dgm:spPr/>
    </dgm:pt>
    <dgm:pt modelId="{E80EC361-7FC5-478A-8D5A-73B46830C92B}" type="pres">
      <dgm:prSet presAssocID="{3B2179CD-8BB6-49D8-B91B-5CF89695447A}" presName="hierChild5" presStyleCnt="0"/>
      <dgm:spPr/>
    </dgm:pt>
    <dgm:pt modelId="{3F7E3875-FDBD-46FD-9190-05B39B270A5D}" type="pres">
      <dgm:prSet presAssocID="{B0F979B0-304E-408B-958D-A9A915DB577F}" presName="Name37" presStyleLbl="parChTrans1D3" presStyleIdx="9" presStyleCnt="13"/>
      <dgm:spPr/>
      <dgm:t>
        <a:bodyPr/>
        <a:lstStyle/>
        <a:p>
          <a:endParaRPr lang="ru-RU"/>
        </a:p>
      </dgm:t>
    </dgm:pt>
    <dgm:pt modelId="{75025D5E-84E4-4157-B01B-824FDB4BF112}" type="pres">
      <dgm:prSet presAssocID="{6598D635-022E-48BE-B571-CB8E7467A6F4}" presName="hierRoot2" presStyleCnt="0">
        <dgm:presLayoutVars>
          <dgm:hierBranch val="init"/>
        </dgm:presLayoutVars>
      </dgm:prSet>
      <dgm:spPr/>
    </dgm:pt>
    <dgm:pt modelId="{98289E90-BD49-4D81-BE6C-E7AFE8DF0CB8}" type="pres">
      <dgm:prSet presAssocID="{6598D635-022E-48BE-B571-CB8E7467A6F4}" presName="rootComposite" presStyleCnt="0"/>
      <dgm:spPr/>
    </dgm:pt>
    <dgm:pt modelId="{5148B4AB-069C-4635-9C35-08AA2BA51B0F}" type="pres">
      <dgm:prSet presAssocID="{6598D635-022E-48BE-B571-CB8E7467A6F4}" presName="rootText" presStyleLbl="node3" presStyleIdx="9" presStyleCnt="13" custScaleX="167635" custScaleY="78680" custLinFactNeighborX="5155" custLinFactNeighborY="-40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4F5E1C-DD91-424F-A984-C52B53C067AC}" type="pres">
      <dgm:prSet presAssocID="{6598D635-022E-48BE-B571-CB8E7467A6F4}" presName="rootConnector" presStyleLbl="node3" presStyleIdx="9" presStyleCnt="13"/>
      <dgm:spPr/>
      <dgm:t>
        <a:bodyPr/>
        <a:lstStyle/>
        <a:p>
          <a:endParaRPr lang="ru-RU"/>
        </a:p>
      </dgm:t>
    </dgm:pt>
    <dgm:pt modelId="{ADC4F2FF-6F95-4577-8366-E334C1432459}" type="pres">
      <dgm:prSet presAssocID="{6598D635-022E-48BE-B571-CB8E7467A6F4}" presName="hierChild4" presStyleCnt="0"/>
      <dgm:spPr/>
    </dgm:pt>
    <dgm:pt modelId="{DC9D2C26-B3F9-4BC5-88FE-6362DF63642A}" type="pres">
      <dgm:prSet presAssocID="{6598D635-022E-48BE-B571-CB8E7467A6F4}" presName="hierChild5" presStyleCnt="0"/>
      <dgm:spPr/>
    </dgm:pt>
    <dgm:pt modelId="{9D4BBB0E-CD46-4070-AA6C-578D560D7F1A}" type="pres">
      <dgm:prSet presAssocID="{F8727FD2-D9B1-4EAB-8153-98B4578E7ACF}" presName="Name37" presStyleLbl="parChTrans1D3" presStyleIdx="10" presStyleCnt="13"/>
      <dgm:spPr/>
      <dgm:t>
        <a:bodyPr/>
        <a:lstStyle/>
        <a:p>
          <a:endParaRPr lang="ru-RU"/>
        </a:p>
      </dgm:t>
    </dgm:pt>
    <dgm:pt modelId="{D18CC592-3AD9-48DF-BA25-D6B70A009380}" type="pres">
      <dgm:prSet presAssocID="{C650603D-BD75-44BD-ABDB-89BF665D4231}" presName="hierRoot2" presStyleCnt="0">
        <dgm:presLayoutVars>
          <dgm:hierBranch val="init"/>
        </dgm:presLayoutVars>
      </dgm:prSet>
      <dgm:spPr/>
    </dgm:pt>
    <dgm:pt modelId="{61A42E55-8C18-4429-9892-4B96C6F11C88}" type="pres">
      <dgm:prSet presAssocID="{C650603D-BD75-44BD-ABDB-89BF665D4231}" presName="rootComposite" presStyleCnt="0"/>
      <dgm:spPr/>
    </dgm:pt>
    <dgm:pt modelId="{A2E1D7F3-35F0-423A-9E72-A103AD0BEDB8}" type="pres">
      <dgm:prSet presAssocID="{C650603D-BD75-44BD-ABDB-89BF665D4231}" presName="rootText" presStyleLbl="node3" presStyleIdx="10" presStyleCnt="13" custScaleX="167382" custScaleY="764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05DE26-18EA-4818-BF3D-F649FDEB5F31}" type="pres">
      <dgm:prSet presAssocID="{C650603D-BD75-44BD-ABDB-89BF665D4231}" presName="rootConnector" presStyleLbl="node3" presStyleIdx="10" presStyleCnt="13"/>
      <dgm:spPr/>
      <dgm:t>
        <a:bodyPr/>
        <a:lstStyle/>
        <a:p>
          <a:endParaRPr lang="ru-RU"/>
        </a:p>
      </dgm:t>
    </dgm:pt>
    <dgm:pt modelId="{D8D0D800-49A0-436D-B3B6-16F54C834D65}" type="pres">
      <dgm:prSet presAssocID="{C650603D-BD75-44BD-ABDB-89BF665D4231}" presName="hierChild4" presStyleCnt="0"/>
      <dgm:spPr/>
    </dgm:pt>
    <dgm:pt modelId="{5FD9A0FF-3ECA-4F49-B79E-9C99D3328966}" type="pres">
      <dgm:prSet presAssocID="{C650603D-BD75-44BD-ABDB-89BF665D4231}" presName="hierChild5" presStyleCnt="0"/>
      <dgm:spPr/>
    </dgm:pt>
    <dgm:pt modelId="{A97FBB6A-5DA7-48AD-B2E6-575AF79F4DED}" type="pres">
      <dgm:prSet presAssocID="{B456C58D-C98F-4617-865F-313744746358}" presName="Name37" presStyleLbl="parChTrans1D3" presStyleIdx="11" presStyleCnt="13"/>
      <dgm:spPr/>
      <dgm:t>
        <a:bodyPr/>
        <a:lstStyle/>
        <a:p>
          <a:endParaRPr lang="ru-RU"/>
        </a:p>
      </dgm:t>
    </dgm:pt>
    <dgm:pt modelId="{09431B24-13C4-4539-A5AA-1107D9B9BBB7}" type="pres">
      <dgm:prSet presAssocID="{CACEA3C7-518D-4982-8C76-381F370D5D79}" presName="hierRoot2" presStyleCnt="0">
        <dgm:presLayoutVars>
          <dgm:hierBranch val="init"/>
        </dgm:presLayoutVars>
      </dgm:prSet>
      <dgm:spPr/>
    </dgm:pt>
    <dgm:pt modelId="{5E6C32C6-E975-4942-9E2F-51E2609567A3}" type="pres">
      <dgm:prSet presAssocID="{CACEA3C7-518D-4982-8C76-381F370D5D79}" presName="rootComposite" presStyleCnt="0"/>
      <dgm:spPr/>
    </dgm:pt>
    <dgm:pt modelId="{A6FC2C0A-E981-44F5-96E2-6B287131F2FA}" type="pres">
      <dgm:prSet presAssocID="{CACEA3C7-518D-4982-8C76-381F370D5D79}" presName="rootText" presStyleLbl="node3" presStyleIdx="11" presStyleCnt="13" custScaleX="164489" custScaleY="734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D98A43-2E4A-4FE1-97F1-53025BF14032}" type="pres">
      <dgm:prSet presAssocID="{CACEA3C7-518D-4982-8C76-381F370D5D79}" presName="rootConnector" presStyleLbl="node3" presStyleIdx="11" presStyleCnt="13"/>
      <dgm:spPr/>
      <dgm:t>
        <a:bodyPr/>
        <a:lstStyle/>
        <a:p>
          <a:endParaRPr lang="ru-RU"/>
        </a:p>
      </dgm:t>
    </dgm:pt>
    <dgm:pt modelId="{8B531D81-41C6-44BE-B453-BB7CC4DDABF3}" type="pres">
      <dgm:prSet presAssocID="{CACEA3C7-518D-4982-8C76-381F370D5D79}" presName="hierChild4" presStyleCnt="0"/>
      <dgm:spPr/>
    </dgm:pt>
    <dgm:pt modelId="{3F8A3B15-A265-40F8-81AF-A4CDAE3F4475}" type="pres">
      <dgm:prSet presAssocID="{CACEA3C7-518D-4982-8C76-381F370D5D79}" presName="hierChild5" presStyleCnt="0"/>
      <dgm:spPr/>
    </dgm:pt>
    <dgm:pt modelId="{A0949B22-4E53-495F-BE56-222A7DA8E145}" type="pres">
      <dgm:prSet presAssocID="{874225E4-FD94-48EC-9091-A2F5DACFE5F7}" presName="Name37" presStyleLbl="parChTrans1D3" presStyleIdx="12" presStyleCnt="13"/>
      <dgm:spPr/>
      <dgm:t>
        <a:bodyPr/>
        <a:lstStyle/>
        <a:p>
          <a:endParaRPr lang="ru-RU"/>
        </a:p>
      </dgm:t>
    </dgm:pt>
    <dgm:pt modelId="{3AE06E3B-38A6-4D31-B682-0A40E64E7C01}" type="pres">
      <dgm:prSet presAssocID="{428EB5ED-039E-44EC-A8EF-74988E70C6B0}" presName="hierRoot2" presStyleCnt="0">
        <dgm:presLayoutVars>
          <dgm:hierBranch val="init"/>
        </dgm:presLayoutVars>
      </dgm:prSet>
      <dgm:spPr/>
    </dgm:pt>
    <dgm:pt modelId="{3ABE8AAF-7973-464D-8972-5A3495D3F657}" type="pres">
      <dgm:prSet presAssocID="{428EB5ED-039E-44EC-A8EF-74988E70C6B0}" presName="rootComposite" presStyleCnt="0"/>
      <dgm:spPr/>
    </dgm:pt>
    <dgm:pt modelId="{552B4EEE-1406-4897-9D0D-3D38862BB9D0}" type="pres">
      <dgm:prSet presAssocID="{428EB5ED-039E-44EC-A8EF-74988E70C6B0}" presName="rootText" presStyleLbl="node3" presStyleIdx="12" presStyleCnt="13" custScaleX="179049" custScaleY="724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57E3DF-ADD6-40D7-8154-6B672ED83945}" type="pres">
      <dgm:prSet presAssocID="{428EB5ED-039E-44EC-A8EF-74988E70C6B0}" presName="rootConnector" presStyleLbl="node3" presStyleIdx="12" presStyleCnt="13"/>
      <dgm:spPr/>
      <dgm:t>
        <a:bodyPr/>
        <a:lstStyle/>
        <a:p>
          <a:endParaRPr lang="ru-RU"/>
        </a:p>
      </dgm:t>
    </dgm:pt>
    <dgm:pt modelId="{81F0C048-DEC1-468A-ADCD-8CED87C356FF}" type="pres">
      <dgm:prSet presAssocID="{428EB5ED-039E-44EC-A8EF-74988E70C6B0}" presName="hierChild4" presStyleCnt="0"/>
      <dgm:spPr/>
    </dgm:pt>
    <dgm:pt modelId="{94E40C31-4B3A-463F-8CEA-623C4CD58274}" type="pres">
      <dgm:prSet presAssocID="{428EB5ED-039E-44EC-A8EF-74988E70C6B0}" presName="hierChild5" presStyleCnt="0"/>
      <dgm:spPr/>
    </dgm:pt>
    <dgm:pt modelId="{729EDF37-D247-4998-AB4A-CEB90A1708D9}" type="pres">
      <dgm:prSet presAssocID="{FF10C4CA-E7AC-420B-BEC6-0E07BD0258C9}" presName="hierChild5" presStyleCnt="0"/>
      <dgm:spPr/>
    </dgm:pt>
    <dgm:pt modelId="{47ED7077-471A-4149-824C-3A5184C4285F}" type="pres">
      <dgm:prSet presAssocID="{091A8E33-1EFF-477F-83DC-6BD7EE5DFA8E}" presName="hierChild3" presStyleCnt="0"/>
      <dgm:spPr/>
    </dgm:pt>
    <dgm:pt modelId="{A33DEB2C-A560-489C-A845-59B466979D3E}" type="pres">
      <dgm:prSet presAssocID="{7FE5BCE6-EC58-4433-A6FB-0B1D5BB4AE22}" presName="Name111" presStyleLbl="parChTrans1D2" presStyleIdx="4" presStyleCnt="5"/>
      <dgm:spPr/>
      <dgm:t>
        <a:bodyPr/>
        <a:lstStyle/>
        <a:p>
          <a:endParaRPr lang="ru-RU"/>
        </a:p>
      </dgm:t>
    </dgm:pt>
    <dgm:pt modelId="{BB1672BD-3508-4566-9E8B-E85DEE829D0A}" type="pres">
      <dgm:prSet presAssocID="{B641EBCB-C1CC-4654-99D2-9DA8215F4D43}" presName="hierRoot3" presStyleCnt="0">
        <dgm:presLayoutVars>
          <dgm:hierBranch val="init"/>
        </dgm:presLayoutVars>
      </dgm:prSet>
      <dgm:spPr/>
    </dgm:pt>
    <dgm:pt modelId="{7F7A43E6-1822-45C2-9182-C3F545180A34}" type="pres">
      <dgm:prSet presAssocID="{B641EBCB-C1CC-4654-99D2-9DA8215F4D43}" presName="rootComposite3" presStyleCnt="0"/>
      <dgm:spPr/>
    </dgm:pt>
    <dgm:pt modelId="{B3AF2457-28AF-4E04-A61A-0F4F192083EC}" type="pres">
      <dgm:prSet presAssocID="{B641EBCB-C1CC-4654-99D2-9DA8215F4D43}" presName="rootText3" presStyleLbl="asst1" presStyleIdx="0" presStyleCnt="1" custScaleX="217686" custScaleY="1168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CC65EE-6CA7-46B4-AF17-7CBF5A393285}" type="pres">
      <dgm:prSet presAssocID="{B641EBCB-C1CC-4654-99D2-9DA8215F4D43}" presName="rootConnector3" presStyleLbl="asst1" presStyleIdx="0" presStyleCnt="1"/>
      <dgm:spPr/>
      <dgm:t>
        <a:bodyPr/>
        <a:lstStyle/>
        <a:p>
          <a:endParaRPr lang="ru-RU"/>
        </a:p>
      </dgm:t>
    </dgm:pt>
    <dgm:pt modelId="{4E5FC138-84BC-4667-9E29-570BC37DBC34}" type="pres">
      <dgm:prSet presAssocID="{B641EBCB-C1CC-4654-99D2-9DA8215F4D43}" presName="hierChild6" presStyleCnt="0"/>
      <dgm:spPr/>
    </dgm:pt>
    <dgm:pt modelId="{C440B67B-4F9F-4BEB-87DB-04F2EAD4321E}" type="pres">
      <dgm:prSet presAssocID="{B641EBCB-C1CC-4654-99D2-9DA8215F4D43}" presName="hierChild7" presStyleCnt="0"/>
      <dgm:spPr/>
    </dgm:pt>
  </dgm:ptLst>
  <dgm:cxnLst>
    <dgm:cxn modelId="{186F560F-97B7-44FF-BCF1-E83E41456AC3}" type="presOf" srcId="{5771856C-D7D2-4513-AF93-C6517149D13B}" destId="{E1FBE4D5-E7FF-4931-BFEE-3E2D90C693A6}" srcOrd="0" destOrd="0" presId="urn:microsoft.com/office/officeart/2005/8/layout/orgChart1"/>
    <dgm:cxn modelId="{40F8F546-4A4A-4EEA-99F8-B4BCCB1AB1DC}" srcId="{091A8E33-1EFF-477F-83DC-6BD7EE5DFA8E}" destId="{FF10C4CA-E7AC-420B-BEC6-0E07BD0258C9}" srcOrd="3" destOrd="0" parTransId="{ECDA01E9-3252-44D7-B1B2-F3B0CDD2E5DD}" sibTransId="{4925FE86-9678-4DE9-B8A5-1F26E669DA04}"/>
    <dgm:cxn modelId="{DB8369D2-5C93-4B82-B2A2-29B167072FBD}" type="presOf" srcId="{68043477-47F2-4747-AA50-CFEA78E5110D}" destId="{982F2166-9B15-4DE2-811C-3DB222918983}" srcOrd="0" destOrd="0" presId="urn:microsoft.com/office/officeart/2005/8/layout/orgChart1"/>
    <dgm:cxn modelId="{C9D239DB-304D-4235-8937-2E0A1FFDB6B6}" type="presOf" srcId="{15880DC4-1EF9-4309-896E-9F15ADED8B3A}" destId="{F2EBA0B7-89C7-492A-8A50-E9C2C2CC8499}" srcOrd="0" destOrd="0" presId="urn:microsoft.com/office/officeart/2005/8/layout/orgChart1"/>
    <dgm:cxn modelId="{C29BB63B-2E36-4C4D-9B8C-2A8B2C5001C9}" type="presOf" srcId="{5F9EE122-08C5-4BB7-A5B3-DF27F1EE758B}" destId="{E88804D9-83C1-4725-88CB-EBF05E03B1B7}" srcOrd="1" destOrd="0" presId="urn:microsoft.com/office/officeart/2005/8/layout/orgChart1"/>
    <dgm:cxn modelId="{6D14A834-A545-43E2-A7F3-7D426572BBE6}" type="presOf" srcId="{6598D635-022E-48BE-B571-CB8E7467A6F4}" destId="{5148B4AB-069C-4635-9C35-08AA2BA51B0F}" srcOrd="0" destOrd="0" presId="urn:microsoft.com/office/officeart/2005/8/layout/orgChart1"/>
    <dgm:cxn modelId="{CE054224-404F-40B3-8548-29C0587CA258}" srcId="{080CFBB9-AA32-47F4-9950-7AD744FD9500}" destId="{87D11D58-B9B6-4221-BA95-E317B2812BC0}" srcOrd="2" destOrd="0" parTransId="{ABB3C6A2-A584-4A45-A5A5-58CD69B85BE3}" sibTransId="{9D2EEB62-3F26-4AFE-BF1A-FD62A4CA1F96}"/>
    <dgm:cxn modelId="{F383DF08-19DB-4AAF-9D62-59ADAB89B3B0}" type="presOf" srcId="{B0F979B0-304E-408B-958D-A9A915DB577F}" destId="{3F7E3875-FDBD-46FD-9190-05B39B270A5D}" srcOrd="0" destOrd="0" presId="urn:microsoft.com/office/officeart/2005/8/layout/orgChart1"/>
    <dgm:cxn modelId="{6F41F694-9B24-44AC-A0F0-B9CCED242986}" srcId="{091A8E33-1EFF-477F-83DC-6BD7EE5DFA8E}" destId="{C02834BC-8830-4A97-8DB0-53DA67532C22}" srcOrd="2" destOrd="0" parTransId="{68043477-47F2-4747-AA50-CFEA78E5110D}" sibTransId="{CA07BC26-856C-4030-A2C6-39C180BCFD6E}"/>
    <dgm:cxn modelId="{527BFC72-B394-4543-940F-87B1F7342D3C}" srcId="{C02834BC-8830-4A97-8DB0-53DA67532C22}" destId="{8CF1C05E-0E32-4A08-B9DD-79BB3C928E70}" srcOrd="2" destOrd="0" parTransId="{15880DC4-1EF9-4309-896E-9F15ADED8B3A}" sibTransId="{646C8F8C-C28C-47F1-9D02-0FC558342BA8}"/>
    <dgm:cxn modelId="{F283505B-5341-4C0B-A2D5-D4A15420B140}" type="presOf" srcId="{080CFBB9-AA32-47F4-9950-7AD744FD9500}" destId="{C74B1639-5501-4A64-8FEA-9B6D06B4F974}" srcOrd="1" destOrd="0" presId="urn:microsoft.com/office/officeart/2005/8/layout/orgChart1"/>
    <dgm:cxn modelId="{0E9F00EC-8053-4946-A975-B2766F9491E1}" srcId="{091A8E33-1EFF-477F-83DC-6BD7EE5DFA8E}" destId="{080CFBB9-AA32-47F4-9950-7AD744FD9500}" srcOrd="1" destOrd="0" parTransId="{D645F282-1DCC-4C74-972D-6C2893F197B3}" sibTransId="{92FE0DCE-5FB3-4F1E-A197-3C83CD050D27}"/>
    <dgm:cxn modelId="{D1997FF6-65A8-4BDF-99E0-3D41DBD187D5}" type="presOf" srcId="{C02834BC-8830-4A97-8DB0-53DA67532C22}" destId="{164D1184-C404-4DF7-BD19-A1BD5948C51B}" srcOrd="1" destOrd="0" presId="urn:microsoft.com/office/officeart/2005/8/layout/orgChart1"/>
    <dgm:cxn modelId="{DC9FC9F1-F5F6-415A-BE05-F7726CF138EF}" type="presOf" srcId="{C02834BC-8830-4A97-8DB0-53DA67532C22}" destId="{99A74B03-B919-43B4-8C33-23B5977B54CB}" srcOrd="0" destOrd="0" presId="urn:microsoft.com/office/officeart/2005/8/layout/orgChart1"/>
    <dgm:cxn modelId="{A0287076-B9F9-4D4A-8099-A6227B8B329B}" type="presOf" srcId="{B456C58D-C98F-4617-865F-313744746358}" destId="{A97FBB6A-5DA7-48AD-B2E6-575AF79F4DED}" srcOrd="0" destOrd="0" presId="urn:microsoft.com/office/officeart/2005/8/layout/orgChart1"/>
    <dgm:cxn modelId="{07BAC679-4FCF-4372-B8BC-B706F537D272}" type="presOf" srcId="{6E1F6752-E860-4ECD-A67C-58CF7E906F8E}" destId="{C23F565D-AAF7-4AAD-9661-7FF81E939D7D}" srcOrd="0" destOrd="0" presId="urn:microsoft.com/office/officeart/2005/8/layout/orgChart1"/>
    <dgm:cxn modelId="{5A66C80D-0360-486C-A5C0-FCABE04AAD3B}" srcId="{FF10C4CA-E7AC-420B-BEC6-0E07BD0258C9}" destId="{428EB5ED-039E-44EC-A8EF-74988E70C6B0}" srcOrd="4" destOrd="0" parTransId="{874225E4-FD94-48EC-9091-A2F5DACFE5F7}" sibTransId="{CB90ADE7-033C-4086-A525-BFCBE2192FD3}"/>
    <dgm:cxn modelId="{CADC540C-5A6A-4B5D-BC9F-712F67498431}" type="presOf" srcId="{874225E4-FD94-48EC-9091-A2F5DACFE5F7}" destId="{A0949B22-4E53-495F-BE56-222A7DA8E145}" srcOrd="0" destOrd="0" presId="urn:microsoft.com/office/officeart/2005/8/layout/orgChart1"/>
    <dgm:cxn modelId="{3FA1E099-F299-4894-A6E8-95E4AB157641}" type="presOf" srcId="{FF10C4CA-E7AC-420B-BEC6-0E07BD0258C9}" destId="{4E14B6E2-0D7E-49FA-AEFC-5BCFA1F6A797}" srcOrd="0" destOrd="0" presId="urn:microsoft.com/office/officeart/2005/8/layout/orgChart1"/>
    <dgm:cxn modelId="{7DCC0EA0-77A3-4E13-8D3B-5E4052F2D561}" type="presOf" srcId="{FD485EC4-CA0A-42A4-92CC-AA9A55B2E183}" destId="{430C8129-6CBE-4EAA-BBBC-BB3608610F23}" srcOrd="0" destOrd="0" presId="urn:microsoft.com/office/officeart/2005/8/layout/orgChart1"/>
    <dgm:cxn modelId="{C2B08FE5-9093-4DDF-BE03-0D4956BDCC08}" srcId="{FF10C4CA-E7AC-420B-BEC6-0E07BD0258C9}" destId="{CACEA3C7-518D-4982-8C76-381F370D5D79}" srcOrd="3" destOrd="0" parTransId="{B456C58D-C98F-4617-865F-313744746358}" sibTransId="{524F929B-48B3-4EDF-BD85-968B51327B4C}"/>
    <dgm:cxn modelId="{3188706A-5306-4D59-8760-BFE187E6C487}" type="presOf" srcId="{80A52F41-8C5E-4FBB-ABF9-0EE9FD562D67}" destId="{873CCE7B-7BC7-4886-A171-B66F32D03D34}" srcOrd="1" destOrd="0" presId="urn:microsoft.com/office/officeart/2005/8/layout/orgChart1"/>
    <dgm:cxn modelId="{8A99F4E9-982D-4E29-893D-A90B91B33D29}" type="presOf" srcId="{1E59D5E0-13A7-4E54-9F5C-16E190C173A6}" destId="{604AC12F-4C1B-4E05-AD13-FFB84ABD2D0D}" srcOrd="0" destOrd="0" presId="urn:microsoft.com/office/officeart/2005/8/layout/orgChart1"/>
    <dgm:cxn modelId="{B6A92378-AA8C-4B0C-9CAD-A0D460A9D28E}" srcId="{D38EA99C-25D8-48AC-966A-38DF0E1F7192}" destId="{091A8E33-1EFF-477F-83DC-6BD7EE5DFA8E}" srcOrd="0" destOrd="0" parTransId="{83FA8A99-34BE-4783-8094-E8FE1DEA0DE3}" sibTransId="{03957783-834E-4E5E-A1FA-997E77E6BB44}"/>
    <dgm:cxn modelId="{7327A568-801B-4313-A5A5-0E47AB4E58DD}" type="presOf" srcId="{AC660E7C-260B-4F32-AE44-A66D899F4326}" destId="{7C88B4E9-40D1-45FC-8771-F66528AC589E}" srcOrd="0" destOrd="0" presId="urn:microsoft.com/office/officeart/2005/8/layout/orgChart1"/>
    <dgm:cxn modelId="{983770C1-6941-44BE-8D67-3BA23192A4AC}" type="presOf" srcId="{87D11D58-B9B6-4221-BA95-E317B2812BC0}" destId="{86541A9A-9A19-4064-81A0-475BC89DF876}" srcOrd="1" destOrd="0" presId="urn:microsoft.com/office/officeart/2005/8/layout/orgChart1"/>
    <dgm:cxn modelId="{2DCE8631-61AB-493F-B369-DF2C0F7E53AB}" type="presOf" srcId="{7FE5BCE6-EC58-4433-A6FB-0B1D5BB4AE22}" destId="{A33DEB2C-A560-489C-A845-59B466979D3E}" srcOrd="0" destOrd="0" presId="urn:microsoft.com/office/officeart/2005/8/layout/orgChart1"/>
    <dgm:cxn modelId="{4C774B8B-FAE9-4E4F-8528-80F5185460D1}" type="presOf" srcId="{CACEA3C7-518D-4982-8C76-381F370D5D79}" destId="{29D98A43-2E4A-4FE1-97F1-53025BF14032}" srcOrd="1" destOrd="0" presId="urn:microsoft.com/office/officeart/2005/8/layout/orgChart1"/>
    <dgm:cxn modelId="{C0DA6C86-24E1-4C13-A1D8-4EC82BBC1440}" type="presOf" srcId="{4446D264-F508-4EC8-A90B-823E8D4EA349}" destId="{DD54BDE5-39F4-4466-9B90-C826C5DC93F7}" srcOrd="1" destOrd="0" presId="urn:microsoft.com/office/officeart/2005/8/layout/orgChart1"/>
    <dgm:cxn modelId="{9D2BE611-8536-477D-8943-7BF5E9561C0C}" type="presOf" srcId="{6598D635-022E-48BE-B571-CB8E7467A6F4}" destId="{534F5E1C-DD91-424F-A984-C52B53C067AC}" srcOrd="1" destOrd="0" presId="urn:microsoft.com/office/officeart/2005/8/layout/orgChart1"/>
    <dgm:cxn modelId="{EE9F159C-9CC9-4AEC-A1FF-535F5B5D2B61}" type="presOf" srcId="{80A52F41-8C5E-4FBB-ABF9-0EE9FD562D67}" destId="{00554993-54AE-4CFC-8F29-D4B4BDD12931}" srcOrd="0" destOrd="0" presId="urn:microsoft.com/office/officeart/2005/8/layout/orgChart1"/>
    <dgm:cxn modelId="{5BDB2082-7F71-4016-8CF6-751FBEB372F3}" srcId="{080CFBB9-AA32-47F4-9950-7AD744FD9500}" destId="{4446D264-F508-4EC8-A90B-823E8D4EA349}" srcOrd="1" destOrd="0" parTransId="{AC660E7C-260B-4F32-AE44-A66D899F4326}" sibTransId="{7AFA30BF-7A6B-41F7-9275-932F399CA131}"/>
    <dgm:cxn modelId="{C71BCCF4-87FD-402E-9409-C2F8BD20F3ED}" type="presOf" srcId="{E815ECE0-2A33-45FD-B310-7B7E8327F714}" destId="{0CE3A5A1-E41C-47B6-9435-E317E9C283C6}" srcOrd="0" destOrd="0" presId="urn:microsoft.com/office/officeart/2005/8/layout/orgChart1"/>
    <dgm:cxn modelId="{4F7D8E1B-8A7F-45CA-AE35-2AC266BED38F}" srcId="{C02834BC-8830-4A97-8DB0-53DA67532C22}" destId="{5F9EE122-08C5-4BB7-A5B3-DF27F1EE758B}" srcOrd="0" destOrd="0" parTransId="{FD485EC4-CA0A-42A4-92CC-AA9A55B2E183}" sibTransId="{8FC800B2-A17A-49E1-8D44-D9752C30B644}"/>
    <dgm:cxn modelId="{DB3CD28E-446D-450D-B0AA-C50A41025638}" srcId="{FF10C4CA-E7AC-420B-BEC6-0E07BD0258C9}" destId="{6598D635-022E-48BE-B571-CB8E7467A6F4}" srcOrd="1" destOrd="0" parTransId="{B0F979B0-304E-408B-958D-A9A915DB577F}" sibTransId="{7F405B15-4E3E-41C2-9FA7-8041C6DE9B30}"/>
    <dgm:cxn modelId="{DAB899F6-9F9C-4811-9F8E-75877D643F12}" type="presOf" srcId="{B641EBCB-C1CC-4654-99D2-9DA8215F4D43}" destId="{04CC65EE-6CA7-46B4-AF17-7CBF5A393285}" srcOrd="1" destOrd="0" presId="urn:microsoft.com/office/officeart/2005/8/layout/orgChart1"/>
    <dgm:cxn modelId="{A7F49AB9-994B-4510-BA09-096C023BD510}" type="presOf" srcId="{E5FE293B-6C00-47E7-B6AF-F7BECFACF0EC}" destId="{FF3C0324-6687-4F61-BCC0-1BA4E2C0B976}" srcOrd="0" destOrd="0" presId="urn:microsoft.com/office/officeart/2005/8/layout/orgChart1"/>
    <dgm:cxn modelId="{8A9E49FD-2422-4DF7-83F9-65C6C1C2E870}" type="presOf" srcId="{E815ECE0-2A33-45FD-B310-7B7E8327F714}" destId="{9477D99C-55D8-4AF8-B90E-638C48D94588}" srcOrd="1" destOrd="0" presId="urn:microsoft.com/office/officeart/2005/8/layout/orgChart1"/>
    <dgm:cxn modelId="{CCBE1530-A5A6-4C18-B17C-E1546A39E781}" srcId="{FF10C4CA-E7AC-420B-BEC6-0E07BD0258C9}" destId="{C650603D-BD75-44BD-ABDB-89BF665D4231}" srcOrd="2" destOrd="0" parTransId="{F8727FD2-D9B1-4EAB-8153-98B4578E7ACF}" sibTransId="{1C6C20DC-BA92-44EC-BA85-110A64684520}"/>
    <dgm:cxn modelId="{725A4E1D-C68B-443B-A2D8-9F9D8062F8DD}" type="presOf" srcId="{5F9EE122-08C5-4BB7-A5B3-DF27F1EE758B}" destId="{D4D2B53B-B704-4E40-A247-537567503029}" srcOrd="0" destOrd="0" presId="urn:microsoft.com/office/officeart/2005/8/layout/orgChart1"/>
    <dgm:cxn modelId="{4311C186-F18D-44C9-8920-32C254FC9AFD}" type="presOf" srcId="{664AB2E4-A541-44E4-9036-F6BF9C418DDB}" destId="{DFE5E181-C85E-40B4-8768-4D263515124D}" srcOrd="1" destOrd="0" presId="urn:microsoft.com/office/officeart/2005/8/layout/orgChart1"/>
    <dgm:cxn modelId="{98E18EFF-41B3-4F4D-A188-F134C4DCDE21}" type="presOf" srcId="{8CF1C05E-0E32-4A08-B9DD-79BB3C928E70}" destId="{A802761C-A317-4394-BF79-B5AF5AE73FD3}" srcOrd="1" destOrd="0" presId="urn:microsoft.com/office/officeart/2005/8/layout/orgChart1"/>
    <dgm:cxn modelId="{F9A0D674-809C-4B24-B1AA-7272E57A333E}" type="presOf" srcId="{091A8E33-1EFF-477F-83DC-6BD7EE5DFA8E}" destId="{E746D294-1034-4E9F-87F1-ECE820BD0AE4}" srcOrd="1" destOrd="0" presId="urn:microsoft.com/office/officeart/2005/8/layout/orgChart1"/>
    <dgm:cxn modelId="{7686BBBB-A725-455A-8B67-51375AC63ADC}" type="presOf" srcId="{3B2179CD-8BB6-49D8-B91B-5CF89695447A}" destId="{88625A9E-0698-4C37-9D4D-33617F698CAB}" srcOrd="0" destOrd="0" presId="urn:microsoft.com/office/officeart/2005/8/layout/orgChart1"/>
    <dgm:cxn modelId="{1EC25528-2C5A-4ADA-ADEF-117923A0949D}" type="presOf" srcId="{091A8E33-1EFF-477F-83DC-6BD7EE5DFA8E}" destId="{86E88CA8-4181-4DE1-A38E-E46F218BBAC5}" srcOrd="0" destOrd="0" presId="urn:microsoft.com/office/officeart/2005/8/layout/orgChart1"/>
    <dgm:cxn modelId="{CF89FE58-EE33-49C6-945B-A4B4ECB7822C}" type="presOf" srcId="{3B2179CD-8BB6-49D8-B91B-5CF89695447A}" destId="{42616818-B264-43BF-A7B4-0837CCFB17F3}" srcOrd="1" destOrd="0" presId="urn:microsoft.com/office/officeart/2005/8/layout/orgChart1"/>
    <dgm:cxn modelId="{6DF0DBE2-7857-40BA-B418-43BF97F7D706}" type="presOf" srcId="{D645F282-1DCC-4C74-972D-6C2893F197B3}" destId="{F26C07B4-0564-4EF7-B45D-FC733E3EF223}" srcOrd="0" destOrd="0" presId="urn:microsoft.com/office/officeart/2005/8/layout/orgChart1"/>
    <dgm:cxn modelId="{E6C80570-AEE0-4D6D-B50A-D2AC574FCDA6}" srcId="{C02834BC-8830-4A97-8DB0-53DA67532C22}" destId="{E815ECE0-2A33-45FD-B310-7B7E8327F714}" srcOrd="1" destOrd="0" parTransId="{5B274FE5-9A29-43EF-B0A7-9DD965CC0613}" sibTransId="{2206F9AF-5141-490D-9390-B2E355E51A8C}"/>
    <dgm:cxn modelId="{BA485042-55C1-473F-85DE-6A1885284972}" type="presOf" srcId="{C650603D-BD75-44BD-ABDB-89BF665D4231}" destId="{7205DE26-18EA-4818-BF3D-F649FDEB5F31}" srcOrd="1" destOrd="0" presId="urn:microsoft.com/office/officeart/2005/8/layout/orgChart1"/>
    <dgm:cxn modelId="{E2229EE1-6458-47FA-8222-63972F892E6E}" type="presOf" srcId="{F317965A-C3CD-4A91-97CC-A6EC7DD43389}" destId="{1C0781BC-262B-4D9E-9785-0EA0CCFFD723}" srcOrd="0" destOrd="0" presId="urn:microsoft.com/office/officeart/2005/8/layout/orgChart1"/>
    <dgm:cxn modelId="{F8348671-CF26-4930-8751-D8F00696A1D1}" type="presOf" srcId="{FF10C4CA-E7AC-420B-BEC6-0E07BD0258C9}" destId="{C624FEAB-9BB8-4B0D-83A4-C83A2F52898F}" srcOrd="1" destOrd="0" presId="urn:microsoft.com/office/officeart/2005/8/layout/orgChart1"/>
    <dgm:cxn modelId="{98D39652-4160-416C-8948-3EC15B1E8ABB}" type="presOf" srcId="{E65C5EB9-981D-4B6E-829F-55DE38E24618}" destId="{9E21DBD5-0D2D-4EE1-B215-F821CBCF7B9E}" srcOrd="0" destOrd="0" presId="urn:microsoft.com/office/officeart/2005/8/layout/orgChart1"/>
    <dgm:cxn modelId="{E080B2FA-3FE5-4863-80A0-3346FFD04596}" type="presOf" srcId="{B641EBCB-C1CC-4654-99D2-9DA8215F4D43}" destId="{B3AF2457-28AF-4E04-A61A-0F4F192083EC}" srcOrd="0" destOrd="0" presId="urn:microsoft.com/office/officeart/2005/8/layout/orgChart1"/>
    <dgm:cxn modelId="{532961C2-E1B0-4247-B0D8-6C49BD2DFB12}" type="presOf" srcId="{ABB3C6A2-A584-4A45-A5A5-58CD69B85BE3}" destId="{B3675A08-53A9-4E53-853A-E0CCB11A0924}" srcOrd="0" destOrd="0" presId="urn:microsoft.com/office/officeart/2005/8/layout/orgChart1"/>
    <dgm:cxn modelId="{D9ECAD1E-9E6F-48EF-91AE-BEC18988708F}" srcId="{091A8E33-1EFF-477F-83DC-6BD7EE5DFA8E}" destId="{1E59D5E0-13A7-4E54-9F5C-16E190C173A6}" srcOrd="0" destOrd="0" parTransId="{E65C5EB9-981D-4B6E-829F-55DE38E24618}" sibTransId="{71FA071C-2400-4F45-B01B-5BF9D2537FE0}"/>
    <dgm:cxn modelId="{1DAF0B94-0977-4609-8E01-F726EB975007}" srcId="{1E59D5E0-13A7-4E54-9F5C-16E190C173A6}" destId="{664AB2E4-A541-44E4-9036-F6BF9C418DDB}" srcOrd="0" destOrd="0" parTransId="{5771856C-D7D2-4513-AF93-C6517149D13B}" sibTransId="{53B5B5A9-1C2D-48E6-8CEF-C490E52F30C8}"/>
    <dgm:cxn modelId="{892B2358-7D6C-4EAF-BDC2-7609CE2DBBBE}" type="presOf" srcId="{428EB5ED-039E-44EC-A8EF-74988E70C6B0}" destId="{552B4EEE-1406-4897-9D0D-3D38862BB9D0}" srcOrd="0" destOrd="0" presId="urn:microsoft.com/office/officeart/2005/8/layout/orgChart1"/>
    <dgm:cxn modelId="{08839767-E32E-4239-A277-FEB1B09FBBE7}" type="presOf" srcId="{CACEA3C7-518D-4982-8C76-381F370D5D79}" destId="{A6FC2C0A-E981-44F5-96E2-6B287131F2FA}" srcOrd="0" destOrd="0" presId="urn:microsoft.com/office/officeart/2005/8/layout/orgChart1"/>
    <dgm:cxn modelId="{60EA7C89-BBE7-457D-ABF3-8F8CAA5FDDCE}" type="presOf" srcId="{87D11D58-B9B6-4221-BA95-E317B2812BC0}" destId="{0212BCD3-E9DF-4FB1-965F-3C26936D3560}" srcOrd="0" destOrd="0" presId="urn:microsoft.com/office/officeart/2005/8/layout/orgChart1"/>
    <dgm:cxn modelId="{AB3792D4-7000-4BE6-B974-4F6195D61058}" type="presOf" srcId="{428EB5ED-039E-44EC-A8EF-74988E70C6B0}" destId="{FE57E3DF-ADD6-40D7-8154-6B672ED83945}" srcOrd="1" destOrd="0" presId="urn:microsoft.com/office/officeart/2005/8/layout/orgChart1"/>
    <dgm:cxn modelId="{2C125105-A235-494B-8F59-75F3E36B3942}" srcId="{FF10C4CA-E7AC-420B-BEC6-0E07BD0258C9}" destId="{3B2179CD-8BB6-49D8-B91B-5CF89695447A}" srcOrd="0" destOrd="0" parTransId="{5E8C5CEB-8814-47EE-89F4-66528CAC11D6}" sibTransId="{5FF846D6-79FF-47F1-87B6-4B4FEFF38D09}"/>
    <dgm:cxn modelId="{FDB8D7FC-AFEC-4C80-A59D-D15806D8CF5B}" type="presOf" srcId="{ECDA01E9-3252-44D7-B1B2-F3B0CDD2E5DD}" destId="{736184EF-2569-48B0-B3F7-BF5FEBE15C34}" srcOrd="0" destOrd="0" presId="urn:microsoft.com/office/officeart/2005/8/layout/orgChart1"/>
    <dgm:cxn modelId="{D5AB2ADD-21D9-4CF0-B86B-C3530BC887C0}" type="presOf" srcId="{D38EA99C-25D8-48AC-966A-38DF0E1F7192}" destId="{69C10065-F22F-4F26-A192-4EF872EFA3EC}" srcOrd="0" destOrd="0" presId="urn:microsoft.com/office/officeart/2005/8/layout/orgChart1"/>
    <dgm:cxn modelId="{C91DC781-6D03-4C86-8A92-99DB0D35C407}" srcId="{080CFBB9-AA32-47F4-9950-7AD744FD9500}" destId="{80A52F41-8C5E-4FBB-ABF9-0EE9FD562D67}" srcOrd="0" destOrd="0" parTransId="{6E1F6752-E860-4ECD-A67C-58CF7E906F8E}" sibTransId="{5A6B5AF4-A15B-46A6-9EB1-62E1CEC1479D}"/>
    <dgm:cxn modelId="{FC763636-7792-41D1-9682-590872AA2E3A}" srcId="{1E59D5E0-13A7-4E54-9F5C-16E190C173A6}" destId="{F317965A-C3CD-4A91-97CC-A6EC7DD43389}" srcOrd="1" destOrd="0" parTransId="{E5FE293B-6C00-47E7-B6AF-F7BECFACF0EC}" sibTransId="{478140C6-15A7-4B3E-91E0-A616B4896D9A}"/>
    <dgm:cxn modelId="{602861A1-8F8F-4E11-BA8E-44F8C1ECE3D8}" type="presOf" srcId="{5E8C5CEB-8814-47EE-89F4-66528CAC11D6}" destId="{A4E90C6F-2008-4DB3-8C9A-3CFD42DADAA5}" srcOrd="0" destOrd="0" presId="urn:microsoft.com/office/officeart/2005/8/layout/orgChart1"/>
    <dgm:cxn modelId="{2F6ED475-2BF5-4E0F-AC18-D163DAAC8DB9}" type="presOf" srcId="{F317965A-C3CD-4A91-97CC-A6EC7DD43389}" destId="{E5F18FDD-DB0A-4B0F-B8A6-43989BC05DC6}" srcOrd="1" destOrd="0" presId="urn:microsoft.com/office/officeart/2005/8/layout/orgChart1"/>
    <dgm:cxn modelId="{DF4FA958-C2FC-4906-AACE-B91CD134151C}" type="presOf" srcId="{1E59D5E0-13A7-4E54-9F5C-16E190C173A6}" destId="{098020CB-F168-483A-99B9-5588EBE52CED}" srcOrd="1" destOrd="0" presId="urn:microsoft.com/office/officeart/2005/8/layout/orgChart1"/>
    <dgm:cxn modelId="{3529141D-D65A-48BF-BA7E-462C9A3BB5D5}" type="presOf" srcId="{C650603D-BD75-44BD-ABDB-89BF665D4231}" destId="{A2E1D7F3-35F0-423A-9E72-A103AD0BEDB8}" srcOrd="0" destOrd="0" presId="urn:microsoft.com/office/officeart/2005/8/layout/orgChart1"/>
    <dgm:cxn modelId="{4E91D0A8-70F8-4AF8-8AEF-B706C014ACFB}" type="presOf" srcId="{664AB2E4-A541-44E4-9036-F6BF9C418DDB}" destId="{A6CA94D3-30EA-44D3-A89E-FF722FEDDC24}" srcOrd="0" destOrd="0" presId="urn:microsoft.com/office/officeart/2005/8/layout/orgChart1"/>
    <dgm:cxn modelId="{7FD49318-85DC-4752-9CDC-4BE316DEA7EC}" type="presOf" srcId="{5B274FE5-9A29-43EF-B0A7-9DD965CC0613}" destId="{742F12B6-BDDE-4772-9D4B-AAABF3EF3F06}" srcOrd="0" destOrd="0" presId="urn:microsoft.com/office/officeart/2005/8/layout/orgChart1"/>
    <dgm:cxn modelId="{BB687564-6105-4519-97A4-84B60B4C628F}" type="presOf" srcId="{4446D264-F508-4EC8-A90B-823E8D4EA349}" destId="{D7BF332D-EDDC-487D-92D4-4885A0C6CFED}" srcOrd="0" destOrd="0" presId="urn:microsoft.com/office/officeart/2005/8/layout/orgChart1"/>
    <dgm:cxn modelId="{170C62F7-233F-4D43-B12E-E6E651EE91CA}" type="presOf" srcId="{080CFBB9-AA32-47F4-9950-7AD744FD9500}" destId="{CAD5734B-DD14-4B4A-9A82-F03923370C0B}" srcOrd="0" destOrd="0" presId="urn:microsoft.com/office/officeart/2005/8/layout/orgChart1"/>
    <dgm:cxn modelId="{59B44462-6282-40BB-93D6-2EABCAE980B1}" type="presOf" srcId="{8CF1C05E-0E32-4A08-B9DD-79BB3C928E70}" destId="{F353BB3A-958F-42BD-AA04-CA04E5CF1A24}" srcOrd="0" destOrd="0" presId="urn:microsoft.com/office/officeart/2005/8/layout/orgChart1"/>
    <dgm:cxn modelId="{D72A3B66-8999-4ADB-8D8C-3F20CCF4D3E6}" type="presOf" srcId="{F8727FD2-D9B1-4EAB-8153-98B4578E7ACF}" destId="{9D4BBB0E-CD46-4070-AA6C-578D560D7F1A}" srcOrd="0" destOrd="0" presId="urn:microsoft.com/office/officeart/2005/8/layout/orgChart1"/>
    <dgm:cxn modelId="{397BDC38-56FD-4CEF-9228-00DBD3F4F6B5}" srcId="{091A8E33-1EFF-477F-83DC-6BD7EE5DFA8E}" destId="{B641EBCB-C1CC-4654-99D2-9DA8215F4D43}" srcOrd="4" destOrd="0" parTransId="{7FE5BCE6-EC58-4433-A6FB-0B1D5BB4AE22}" sibTransId="{835059FD-CFFB-4E65-90D6-E4D247C84F1D}"/>
    <dgm:cxn modelId="{D9DA4305-1C50-4D33-B769-1718C84B850C}" type="presParOf" srcId="{69C10065-F22F-4F26-A192-4EF872EFA3EC}" destId="{748B536A-CA1C-44BC-91A9-294C30958932}" srcOrd="0" destOrd="0" presId="urn:microsoft.com/office/officeart/2005/8/layout/orgChart1"/>
    <dgm:cxn modelId="{2E721039-A374-4D82-9052-C67661C785E9}" type="presParOf" srcId="{748B536A-CA1C-44BC-91A9-294C30958932}" destId="{649320C2-4DA4-4065-A3F8-476FFA8C52C9}" srcOrd="0" destOrd="0" presId="urn:microsoft.com/office/officeart/2005/8/layout/orgChart1"/>
    <dgm:cxn modelId="{0AE4C1D8-0244-41F6-A91E-5E061B9AA57B}" type="presParOf" srcId="{649320C2-4DA4-4065-A3F8-476FFA8C52C9}" destId="{86E88CA8-4181-4DE1-A38E-E46F218BBAC5}" srcOrd="0" destOrd="0" presId="urn:microsoft.com/office/officeart/2005/8/layout/orgChart1"/>
    <dgm:cxn modelId="{6C6A95BC-E073-487F-BD5C-A378860AD7B8}" type="presParOf" srcId="{649320C2-4DA4-4065-A3F8-476FFA8C52C9}" destId="{E746D294-1034-4E9F-87F1-ECE820BD0AE4}" srcOrd="1" destOrd="0" presId="urn:microsoft.com/office/officeart/2005/8/layout/orgChart1"/>
    <dgm:cxn modelId="{3F62595B-9D1C-4020-AB4E-2B2B3357A0FB}" type="presParOf" srcId="{748B536A-CA1C-44BC-91A9-294C30958932}" destId="{35108A05-B6C8-4348-A680-0D6982405F73}" srcOrd="1" destOrd="0" presId="urn:microsoft.com/office/officeart/2005/8/layout/orgChart1"/>
    <dgm:cxn modelId="{64D408F2-1778-41F4-B936-9B7C705118E6}" type="presParOf" srcId="{35108A05-B6C8-4348-A680-0D6982405F73}" destId="{9E21DBD5-0D2D-4EE1-B215-F821CBCF7B9E}" srcOrd="0" destOrd="0" presId="urn:microsoft.com/office/officeart/2005/8/layout/orgChart1"/>
    <dgm:cxn modelId="{C4F869EA-44F7-4F29-A412-4CBAF684ACBB}" type="presParOf" srcId="{35108A05-B6C8-4348-A680-0D6982405F73}" destId="{40B4E2DC-9B64-440D-80EE-3DA8C6ABDEAC}" srcOrd="1" destOrd="0" presId="urn:microsoft.com/office/officeart/2005/8/layout/orgChart1"/>
    <dgm:cxn modelId="{E5F0B23F-6776-42DC-BBB9-A27FB0012720}" type="presParOf" srcId="{40B4E2DC-9B64-440D-80EE-3DA8C6ABDEAC}" destId="{1E7B105A-84F0-4B9A-A00B-4BEE25BE787C}" srcOrd="0" destOrd="0" presId="urn:microsoft.com/office/officeart/2005/8/layout/orgChart1"/>
    <dgm:cxn modelId="{CF662970-2F22-4639-A516-FCECD73D48E7}" type="presParOf" srcId="{1E7B105A-84F0-4B9A-A00B-4BEE25BE787C}" destId="{604AC12F-4C1B-4E05-AD13-FFB84ABD2D0D}" srcOrd="0" destOrd="0" presId="urn:microsoft.com/office/officeart/2005/8/layout/orgChart1"/>
    <dgm:cxn modelId="{CA7A1D05-0D7F-4340-B8CC-7F2402455B64}" type="presParOf" srcId="{1E7B105A-84F0-4B9A-A00B-4BEE25BE787C}" destId="{098020CB-F168-483A-99B9-5588EBE52CED}" srcOrd="1" destOrd="0" presId="urn:microsoft.com/office/officeart/2005/8/layout/orgChart1"/>
    <dgm:cxn modelId="{401CC701-2C30-4754-8C3E-D989AAEA0442}" type="presParOf" srcId="{40B4E2DC-9B64-440D-80EE-3DA8C6ABDEAC}" destId="{D1DC3CE9-18B3-430D-8B3E-D1F90277648D}" srcOrd="1" destOrd="0" presId="urn:microsoft.com/office/officeart/2005/8/layout/orgChart1"/>
    <dgm:cxn modelId="{7F0EBCC1-22EB-4157-ADC2-111E2537A36A}" type="presParOf" srcId="{D1DC3CE9-18B3-430D-8B3E-D1F90277648D}" destId="{E1FBE4D5-E7FF-4931-BFEE-3E2D90C693A6}" srcOrd="0" destOrd="0" presId="urn:microsoft.com/office/officeart/2005/8/layout/orgChart1"/>
    <dgm:cxn modelId="{277EC3F7-2C64-4835-BAFC-E69236774609}" type="presParOf" srcId="{D1DC3CE9-18B3-430D-8B3E-D1F90277648D}" destId="{B8F6421F-1E21-4147-B75F-1815EA338CA0}" srcOrd="1" destOrd="0" presId="urn:microsoft.com/office/officeart/2005/8/layout/orgChart1"/>
    <dgm:cxn modelId="{5125BCF3-CEF1-4DDE-9F21-E13B56A6A6E1}" type="presParOf" srcId="{B8F6421F-1E21-4147-B75F-1815EA338CA0}" destId="{46850C7A-71AF-4BD4-B150-AC40E0CA84C2}" srcOrd="0" destOrd="0" presId="urn:microsoft.com/office/officeart/2005/8/layout/orgChart1"/>
    <dgm:cxn modelId="{52AA1AEE-46B8-4BC5-B603-C34FCE8CACEC}" type="presParOf" srcId="{46850C7A-71AF-4BD4-B150-AC40E0CA84C2}" destId="{A6CA94D3-30EA-44D3-A89E-FF722FEDDC24}" srcOrd="0" destOrd="0" presId="urn:microsoft.com/office/officeart/2005/8/layout/orgChart1"/>
    <dgm:cxn modelId="{6BCAF9F7-3868-47BA-B556-E79038F56DA9}" type="presParOf" srcId="{46850C7A-71AF-4BD4-B150-AC40E0CA84C2}" destId="{DFE5E181-C85E-40B4-8768-4D263515124D}" srcOrd="1" destOrd="0" presId="urn:microsoft.com/office/officeart/2005/8/layout/orgChart1"/>
    <dgm:cxn modelId="{30BD199E-CEEB-44F4-A792-881752C58E9D}" type="presParOf" srcId="{B8F6421F-1E21-4147-B75F-1815EA338CA0}" destId="{C841AC73-F511-4C0D-BE8F-ED7609100E64}" srcOrd="1" destOrd="0" presId="urn:microsoft.com/office/officeart/2005/8/layout/orgChart1"/>
    <dgm:cxn modelId="{5EACB14D-65B5-4355-A46C-B302A3082121}" type="presParOf" srcId="{B8F6421F-1E21-4147-B75F-1815EA338CA0}" destId="{817C6595-9795-4EA8-B5A7-D37AA8EF0537}" srcOrd="2" destOrd="0" presId="urn:microsoft.com/office/officeart/2005/8/layout/orgChart1"/>
    <dgm:cxn modelId="{E4AA7FDA-88AA-46A3-A98F-F621375B465D}" type="presParOf" srcId="{D1DC3CE9-18B3-430D-8B3E-D1F90277648D}" destId="{FF3C0324-6687-4F61-BCC0-1BA4E2C0B976}" srcOrd="2" destOrd="0" presId="urn:microsoft.com/office/officeart/2005/8/layout/orgChart1"/>
    <dgm:cxn modelId="{B06A7CDD-530F-46D1-A2A4-E2F14CE159E5}" type="presParOf" srcId="{D1DC3CE9-18B3-430D-8B3E-D1F90277648D}" destId="{B6201BEF-8E32-4287-A7E7-C3205877391E}" srcOrd="3" destOrd="0" presId="urn:microsoft.com/office/officeart/2005/8/layout/orgChart1"/>
    <dgm:cxn modelId="{43103562-403B-4C91-BA26-3179DD450781}" type="presParOf" srcId="{B6201BEF-8E32-4287-A7E7-C3205877391E}" destId="{9CED8372-193A-4869-9057-F8561E8716D9}" srcOrd="0" destOrd="0" presId="urn:microsoft.com/office/officeart/2005/8/layout/orgChart1"/>
    <dgm:cxn modelId="{62629BB4-BBD6-42CB-AF0C-F02071352EA2}" type="presParOf" srcId="{9CED8372-193A-4869-9057-F8561E8716D9}" destId="{1C0781BC-262B-4D9E-9785-0EA0CCFFD723}" srcOrd="0" destOrd="0" presId="urn:microsoft.com/office/officeart/2005/8/layout/orgChart1"/>
    <dgm:cxn modelId="{E13A4DC2-5B66-475B-9F4B-8F6F7A085F7B}" type="presParOf" srcId="{9CED8372-193A-4869-9057-F8561E8716D9}" destId="{E5F18FDD-DB0A-4B0F-B8A6-43989BC05DC6}" srcOrd="1" destOrd="0" presId="urn:microsoft.com/office/officeart/2005/8/layout/orgChart1"/>
    <dgm:cxn modelId="{B631C08B-4F4B-496E-80E2-7F36E61A45B1}" type="presParOf" srcId="{B6201BEF-8E32-4287-A7E7-C3205877391E}" destId="{6E226A22-25D5-4230-9C48-1524FB5C7B24}" srcOrd="1" destOrd="0" presId="urn:microsoft.com/office/officeart/2005/8/layout/orgChart1"/>
    <dgm:cxn modelId="{68E4228F-CE76-405C-9037-BB027FFB1633}" type="presParOf" srcId="{B6201BEF-8E32-4287-A7E7-C3205877391E}" destId="{38687316-2EBC-4927-AFE8-2BF39177A512}" srcOrd="2" destOrd="0" presId="urn:microsoft.com/office/officeart/2005/8/layout/orgChart1"/>
    <dgm:cxn modelId="{719F84E1-4DBE-46B3-81CE-B9AE5E9D23E1}" type="presParOf" srcId="{40B4E2DC-9B64-440D-80EE-3DA8C6ABDEAC}" destId="{1DEABD12-39DD-4F0E-9A94-4188B38F5458}" srcOrd="2" destOrd="0" presId="urn:microsoft.com/office/officeart/2005/8/layout/orgChart1"/>
    <dgm:cxn modelId="{53333F7B-0FDC-49A6-B5D1-B50CE01C9C63}" type="presParOf" srcId="{35108A05-B6C8-4348-A680-0D6982405F73}" destId="{F26C07B4-0564-4EF7-B45D-FC733E3EF223}" srcOrd="2" destOrd="0" presId="urn:microsoft.com/office/officeart/2005/8/layout/orgChart1"/>
    <dgm:cxn modelId="{51EEA612-62A5-478D-AFAE-7652BDED91D2}" type="presParOf" srcId="{35108A05-B6C8-4348-A680-0D6982405F73}" destId="{884994F9-0A61-4ED6-8405-A3665D22B02C}" srcOrd="3" destOrd="0" presId="urn:microsoft.com/office/officeart/2005/8/layout/orgChart1"/>
    <dgm:cxn modelId="{29194D32-78B1-42C6-A551-423B5106F1B5}" type="presParOf" srcId="{884994F9-0A61-4ED6-8405-A3665D22B02C}" destId="{B5412CCD-1E12-4F1D-BC37-97EB494FF956}" srcOrd="0" destOrd="0" presId="urn:microsoft.com/office/officeart/2005/8/layout/orgChart1"/>
    <dgm:cxn modelId="{CF6F8401-FDE4-452E-B5D2-CD115D907C68}" type="presParOf" srcId="{B5412CCD-1E12-4F1D-BC37-97EB494FF956}" destId="{CAD5734B-DD14-4B4A-9A82-F03923370C0B}" srcOrd="0" destOrd="0" presId="urn:microsoft.com/office/officeart/2005/8/layout/orgChart1"/>
    <dgm:cxn modelId="{10A54C29-29A0-47B8-B13D-6E736E09A1EE}" type="presParOf" srcId="{B5412CCD-1E12-4F1D-BC37-97EB494FF956}" destId="{C74B1639-5501-4A64-8FEA-9B6D06B4F974}" srcOrd="1" destOrd="0" presId="urn:microsoft.com/office/officeart/2005/8/layout/orgChart1"/>
    <dgm:cxn modelId="{B4A905BB-49FC-4762-A12D-9B1C20B7DCD6}" type="presParOf" srcId="{884994F9-0A61-4ED6-8405-A3665D22B02C}" destId="{0CE8F061-B328-4511-B278-2528D4CBA0D1}" srcOrd="1" destOrd="0" presId="urn:microsoft.com/office/officeart/2005/8/layout/orgChart1"/>
    <dgm:cxn modelId="{2A7DDDBC-E62C-4899-BE43-8954E745B707}" type="presParOf" srcId="{0CE8F061-B328-4511-B278-2528D4CBA0D1}" destId="{C23F565D-AAF7-4AAD-9661-7FF81E939D7D}" srcOrd="0" destOrd="0" presId="urn:microsoft.com/office/officeart/2005/8/layout/orgChart1"/>
    <dgm:cxn modelId="{70DBAFB1-EA05-45EE-A3F5-CEDE2936E979}" type="presParOf" srcId="{0CE8F061-B328-4511-B278-2528D4CBA0D1}" destId="{28B00BB0-8C92-4E74-9A36-68452E990555}" srcOrd="1" destOrd="0" presId="urn:microsoft.com/office/officeart/2005/8/layout/orgChart1"/>
    <dgm:cxn modelId="{3F09B0D7-E509-4076-922D-D1DFA5ABEA46}" type="presParOf" srcId="{28B00BB0-8C92-4E74-9A36-68452E990555}" destId="{2D30B9EC-CF41-4A53-AC96-9A01E735CE77}" srcOrd="0" destOrd="0" presId="urn:microsoft.com/office/officeart/2005/8/layout/orgChart1"/>
    <dgm:cxn modelId="{5AD6B68C-1B72-4674-A706-D997A7F99AFF}" type="presParOf" srcId="{2D30B9EC-CF41-4A53-AC96-9A01E735CE77}" destId="{00554993-54AE-4CFC-8F29-D4B4BDD12931}" srcOrd="0" destOrd="0" presId="urn:microsoft.com/office/officeart/2005/8/layout/orgChart1"/>
    <dgm:cxn modelId="{EB44CBB0-D81C-4572-B0FC-30475521E4F2}" type="presParOf" srcId="{2D30B9EC-CF41-4A53-AC96-9A01E735CE77}" destId="{873CCE7B-7BC7-4886-A171-B66F32D03D34}" srcOrd="1" destOrd="0" presId="urn:microsoft.com/office/officeart/2005/8/layout/orgChart1"/>
    <dgm:cxn modelId="{3CAE21FD-7015-4040-9FE1-48273EB125A9}" type="presParOf" srcId="{28B00BB0-8C92-4E74-9A36-68452E990555}" destId="{3A913101-AF3D-45E2-B3B6-0E0A80BBC506}" srcOrd="1" destOrd="0" presId="urn:microsoft.com/office/officeart/2005/8/layout/orgChart1"/>
    <dgm:cxn modelId="{13E90B15-C3AF-4FAE-B829-43B18BACA1D1}" type="presParOf" srcId="{28B00BB0-8C92-4E74-9A36-68452E990555}" destId="{530E0AE0-5D51-4F17-A3E5-FE3DF7F928BF}" srcOrd="2" destOrd="0" presId="urn:microsoft.com/office/officeart/2005/8/layout/orgChart1"/>
    <dgm:cxn modelId="{419FB345-975C-4B99-9E71-93E4D93FCDAF}" type="presParOf" srcId="{0CE8F061-B328-4511-B278-2528D4CBA0D1}" destId="{7C88B4E9-40D1-45FC-8771-F66528AC589E}" srcOrd="2" destOrd="0" presId="urn:microsoft.com/office/officeart/2005/8/layout/orgChart1"/>
    <dgm:cxn modelId="{4BC0FFC1-A5C5-41FC-988C-7FA226A8B8E4}" type="presParOf" srcId="{0CE8F061-B328-4511-B278-2528D4CBA0D1}" destId="{172F6428-CE43-4BE5-A3A1-F8574EA95456}" srcOrd="3" destOrd="0" presId="urn:microsoft.com/office/officeart/2005/8/layout/orgChart1"/>
    <dgm:cxn modelId="{C994CD71-1A96-4D62-9F81-909CEB49E95B}" type="presParOf" srcId="{172F6428-CE43-4BE5-A3A1-F8574EA95456}" destId="{3538ED8C-218F-4313-B7BD-8505D1469662}" srcOrd="0" destOrd="0" presId="urn:microsoft.com/office/officeart/2005/8/layout/orgChart1"/>
    <dgm:cxn modelId="{09012780-EB21-4977-BBE2-0A2C3D6C18CD}" type="presParOf" srcId="{3538ED8C-218F-4313-B7BD-8505D1469662}" destId="{D7BF332D-EDDC-487D-92D4-4885A0C6CFED}" srcOrd="0" destOrd="0" presId="urn:microsoft.com/office/officeart/2005/8/layout/orgChart1"/>
    <dgm:cxn modelId="{27A181A6-A74F-4173-95DA-2A4E74EFC095}" type="presParOf" srcId="{3538ED8C-218F-4313-B7BD-8505D1469662}" destId="{DD54BDE5-39F4-4466-9B90-C826C5DC93F7}" srcOrd="1" destOrd="0" presId="urn:microsoft.com/office/officeart/2005/8/layout/orgChart1"/>
    <dgm:cxn modelId="{6E870D1C-2AE0-45B8-9E24-A936D7E19707}" type="presParOf" srcId="{172F6428-CE43-4BE5-A3A1-F8574EA95456}" destId="{32EEB893-F1ED-419E-A13C-611854BAA2CC}" srcOrd="1" destOrd="0" presId="urn:microsoft.com/office/officeart/2005/8/layout/orgChart1"/>
    <dgm:cxn modelId="{666F1792-68DC-4A43-9F7B-8BC639CCA05D}" type="presParOf" srcId="{172F6428-CE43-4BE5-A3A1-F8574EA95456}" destId="{75A6BE81-A26A-4665-A24A-CD919DC4B37E}" srcOrd="2" destOrd="0" presId="urn:microsoft.com/office/officeart/2005/8/layout/orgChart1"/>
    <dgm:cxn modelId="{3CB099F9-CFC6-4E9C-B7D6-AA648D7E437B}" type="presParOf" srcId="{0CE8F061-B328-4511-B278-2528D4CBA0D1}" destId="{B3675A08-53A9-4E53-853A-E0CCB11A0924}" srcOrd="4" destOrd="0" presId="urn:microsoft.com/office/officeart/2005/8/layout/orgChart1"/>
    <dgm:cxn modelId="{C72ABE48-E672-447B-AA48-9D341CAFFC7D}" type="presParOf" srcId="{0CE8F061-B328-4511-B278-2528D4CBA0D1}" destId="{6D092287-ED51-466B-91AC-4AA7FF10B39D}" srcOrd="5" destOrd="0" presId="urn:microsoft.com/office/officeart/2005/8/layout/orgChart1"/>
    <dgm:cxn modelId="{A496FA3A-C05A-433B-A234-2DE01EA9C206}" type="presParOf" srcId="{6D092287-ED51-466B-91AC-4AA7FF10B39D}" destId="{49F415A2-30AC-42C3-B006-4D2CD7AA8D01}" srcOrd="0" destOrd="0" presId="urn:microsoft.com/office/officeart/2005/8/layout/orgChart1"/>
    <dgm:cxn modelId="{39D58F89-8598-4108-AD6E-8986C9A16407}" type="presParOf" srcId="{49F415A2-30AC-42C3-B006-4D2CD7AA8D01}" destId="{0212BCD3-E9DF-4FB1-965F-3C26936D3560}" srcOrd="0" destOrd="0" presId="urn:microsoft.com/office/officeart/2005/8/layout/orgChart1"/>
    <dgm:cxn modelId="{08D39C55-C3FA-49F9-AC9E-ACD06CF7C2C4}" type="presParOf" srcId="{49F415A2-30AC-42C3-B006-4D2CD7AA8D01}" destId="{86541A9A-9A19-4064-81A0-475BC89DF876}" srcOrd="1" destOrd="0" presId="urn:microsoft.com/office/officeart/2005/8/layout/orgChart1"/>
    <dgm:cxn modelId="{53367E71-6338-45D0-BD55-FCF8B5D70548}" type="presParOf" srcId="{6D092287-ED51-466B-91AC-4AA7FF10B39D}" destId="{7F40D02B-E927-4397-8FCB-51DED2A2776A}" srcOrd="1" destOrd="0" presId="urn:microsoft.com/office/officeart/2005/8/layout/orgChart1"/>
    <dgm:cxn modelId="{F854ECDB-8226-456B-A5A7-E39EECB2AA89}" type="presParOf" srcId="{6D092287-ED51-466B-91AC-4AA7FF10B39D}" destId="{262538F4-C4FF-4AAE-BC01-E2C0944E2F58}" srcOrd="2" destOrd="0" presId="urn:microsoft.com/office/officeart/2005/8/layout/orgChart1"/>
    <dgm:cxn modelId="{43A26D01-7893-4D1C-A411-E6B8FC895638}" type="presParOf" srcId="{884994F9-0A61-4ED6-8405-A3665D22B02C}" destId="{7366107F-E95A-47DA-8831-49EEFB550BDF}" srcOrd="2" destOrd="0" presId="urn:microsoft.com/office/officeart/2005/8/layout/orgChart1"/>
    <dgm:cxn modelId="{5F93FBE6-E5CD-4A3F-B7B7-6FCAFD02857D}" type="presParOf" srcId="{35108A05-B6C8-4348-A680-0D6982405F73}" destId="{982F2166-9B15-4DE2-811C-3DB222918983}" srcOrd="4" destOrd="0" presId="urn:microsoft.com/office/officeart/2005/8/layout/orgChart1"/>
    <dgm:cxn modelId="{03C74C4D-FBEB-4642-BD59-5E0700DDE49A}" type="presParOf" srcId="{35108A05-B6C8-4348-A680-0D6982405F73}" destId="{78558F20-4C9E-4666-9F38-71A5F87A88E7}" srcOrd="5" destOrd="0" presId="urn:microsoft.com/office/officeart/2005/8/layout/orgChart1"/>
    <dgm:cxn modelId="{C6BA5C44-B3A0-4974-A823-FD2DE1A9807A}" type="presParOf" srcId="{78558F20-4C9E-4666-9F38-71A5F87A88E7}" destId="{B2205251-5B21-4015-A3F5-94E0D8CCD268}" srcOrd="0" destOrd="0" presId="urn:microsoft.com/office/officeart/2005/8/layout/orgChart1"/>
    <dgm:cxn modelId="{53755D3E-7F0A-497D-933C-4C90B4D5521F}" type="presParOf" srcId="{B2205251-5B21-4015-A3F5-94E0D8CCD268}" destId="{99A74B03-B919-43B4-8C33-23B5977B54CB}" srcOrd="0" destOrd="0" presId="urn:microsoft.com/office/officeart/2005/8/layout/orgChart1"/>
    <dgm:cxn modelId="{6386A1B9-95D8-4B39-9EBE-61C81DD69840}" type="presParOf" srcId="{B2205251-5B21-4015-A3F5-94E0D8CCD268}" destId="{164D1184-C404-4DF7-BD19-A1BD5948C51B}" srcOrd="1" destOrd="0" presId="urn:microsoft.com/office/officeart/2005/8/layout/orgChart1"/>
    <dgm:cxn modelId="{B7C60611-D21A-4320-B05C-3E61314B9ADF}" type="presParOf" srcId="{78558F20-4C9E-4666-9F38-71A5F87A88E7}" destId="{202C0E31-A746-4949-8CA0-C86218B8C643}" srcOrd="1" destOrd="0" presId="urn:microsoft.com/office/officeart/2005/8/layout/orgChart1"/>
    <dgm:cxn modelId="{B0F71262-36FB-4E79-B50A-6F3E97007F3A}" type="presParOf" srcId="{202C0E31-A746-4949-8CA0-C86218B8C643}" destId="{430C8129-6CBE-4EAA-BBBC-BB3608610F23}" srcOrd="0" destOrd="0" presId="urn:microsoft.com/office/officeart/2005/8/layout/orgChart1"/>
    <dgm:cxn modelId="{5BA536D1-A673-47DE-BF67-3A63DF8E6279}" type="presParOf" srcId="{202C0E31-A746-4949-8CA0-C86218B8C643}" destId="{E9E57505-CA51-4BA1-8599-862906535A61}" srcOrd="1" destOrd="0" presId="urn:microsoft.com/office/officeart/2005/8/layout/orgChart1"/>
    <dgm:cxn modelId="{ED1CA82E-D83B-4CA5-924A-FA5C3E1F7987}" type="presParOf" srcId="{E9E57505-CA51-4BA1-8599-862906535A61}" destId="{05F3BF19-3F98-489B-B66E-840E88365F34}" srcOrd="0" destOrd="0" presId="urn:microsoft.com/office/officeart/2005/8/layout/orgChart1"/>
    <dgm:cxn modelId="{59DA6CB2-8443-452B-B68C-886A996F8222}" type="presParOf" srcId="{05F3BF19-3F98-489B-B66E-840E88365F34}" destId="{D4D2B53B-B704-4E40-A247-537567503029}" srcOrd="0" destOrd="0" presId="urn:microsoft.com/office/officeart/2005/8/layout/orgChart1"/>
    <dgm:cxn modelId="{C4863D67-CD6F-446F-A12F-284D370DE91D}" type="presParOf" srcId="{05F3BF19-3F98-489B-B66E-840E88365F34}" destId="{E88804D9-83C1-4725-88CB-EBF05E03B1B7}" srcOrd="1" destOrd="0" presId="urn:microsoft.com/office/officeart/2005/8/layout/orgChart1"/>
    <dgm:cxn modelId="{270ECA39-3B1C-43EB-94DB-4110D7589E44}" type="presParOf" srcId="{E9E57505-CA51-4BA1-8599-862906535A61}" destId="{ACA16C1F-F0DE-4B4B-84CB-B3A1638ED23C}" srcOrd="1" destOrd="0" presId="urn:microsoft.com/office/officeart/2005/8/layout/orgChart1"/>
    <dgm:cxn modelId="{168282DE-47B6-4B8A-879C-28AB4D689562}" type="presParOf" srcId="{E9E57505-CA51-4BA1-8599-862906535A61}" destId="{FE944B6D-5EEB-4033-B95E-7FC50387E820}" srcOrd="2" destOrd="0" presId="urn:microsoft.com/office/officeart/2005/8/layout/orgChart1"/>
    <dgm:cxn modelId="{9D412E36-293C-48F6-B918-76EEFC4FA0BE}" type="presParOf" srcId="{202C0E31-A746-4949-8CA0-C86218B8C643}" destId="{742F12B6-BDDE-4772-9D4B-AAABF3EF3F06}" srcOrd="2" destOrd="0" presId="urn:microsoft.com/office/officeart/2005/8/layout/orgChart1"/>
    <dgm:cxn modelId="{F9B68614-F384-4E55-B38F-9A9430011A76}" type="presParOf" srcId="{202C0E31-A746-4949-8CA0-C86218B8C643}" destId="{59948A55-5EAA-4A67-BEF3-9B1EA2E5C38C}" srcOrd="3" destOrd="0" presId="urn:microsoft.com/office/officeart/2005/8/layout/orgChart1"/>
    <dgm:cxn modelId="{51DA6772-9748-449F-B0CF-C779ACDCB8CB}" type="presParOf" srcId="{59948A55-5EAA-4A67-BEF3-9B1EA2E5C38C}" destId="{F80EAA49-9BE1-4058-A80E-B219E1D6A715}" srcOrd="0" destOrd="0" presId="urn:microsoft.com/office/officeart/2005/8/layout/orgChart1"/>
    <dgm:cxn modelId="{2A12B2CB-F6B2-4EE5-BB31-429382BF8D6D}" type="presParOf" srcId="{F80EAA49-9BE1-4058-A80E-B219E1D6A715}" destId="{0CE3A5A1-E41C-47B6-9435-E317E9C283C6}" srcOrd="0" destOrd="0" presId="urn:microsoft.com/office/officeart/2005/8/layout/orgChart1"/>
    <dgm:cxn modelId="{9B9335FB-7A89-4264-B147-DF9936E90BF6}" type="presParOf" srcId="{F80EAA49-9BE1-4058-A80E-B219E1D6A715}" destId="{9477D99C-55D8-4AF8-B90E-638C48D94588}" srcOrd="1" destOrd="0" presId="urn:microsoft.com/office/officeart/2005/8/layout/orgChart1"/>
    <dgm:cxn modelId="{44745FC4-F07F-44DE-BEC3-34A525E9906B}" type="presParOf" srcId="{59948A55-5EAA-4A67-BEF3-9B1EA2E5C38C}" destId="{801D7A1C-455D-4390-A694-FED76C63B3F3}" srcOrd="1" destOrd="0" presId="urn:microsoft.com/office/officeart/2005/8/layout/orgChart1"/>
    <dgm:cxn modelId="{31131715-59D2-447E-B943-5814BFB0B096}" type="presParOf" srcId="{59948A55-5EAA-4A67-BEF3-9B1EA2E5C38C}" destId="{BE326DAD-8B36-43B0-BB8C-4E02716701C9}" srcOrd="2" destOrd="0" presId="urn:microsoft.com/office/officeart/2005/8/layout/orgChart1"/>
    <dgm:cxn modelId="{C0ADF069-A36C-4A2C-AF87-AB85172B6D06}" type="presParOf" srcId="{202C0E31-A746-4949-8CA0-C86218B8C643}" destId="{F2EBA0B7-89C7-492A-8A50-E9C2C2CC8499}" srcOrd="4" destOrd="0" presId="urn:microsoft.com/office/officeart/2005/8/layout/orgChart1"/>
    <dgm:cxn modelId="{8FDDECF6-6D1B-4F35-BD63-49DC1E276158}" type="presParOf" srcId="{202C0E31-A746-4949-8CA0-C86218B8C643}" destId="{3482D849-2E2E-431D-AEC2-6992721B12C0}" srcOrd="5" destOrd="0" presId="urn:microsoft.com/office/officeart/2005/8/layout/orgChart1"/>
    <dgm:cxn modelId="{F6FD3B70-54F4-47D5-95C1-A061AC9061B7}" type="presParOf" srcId="{3482D849-2E2E-431D-AEC2-6992721B12C0}" destId="{F6267B3A-4100-4C81-8E67-F3A7976E45CF}" srcOrd="0" destOrd="0" presId="urn:microsoft.com/office/officeart/2005/8/layout/orgChart1"/>
    <dgm:cxn modelId="{6D0A9002-3162-48DD-B882-420E19CA2A83}" type="presParOf" srcId="{F6267B3A-4100-4C81-8E67-F3A7976E45CF}" destId="{F353BB3A-958F-42BD-AA04-CA04E5CF1A24}" srcOrd="0" destOrd="0" presId="urn:microsoft.com/office/officeart/2005/8/layout/orgChart1"/>
    <dgm:cxn modelId="{7EC0F02B-3E6F-4F26-8A16-52FA31C3A39B}" type="presParOf" srcId="{F6267B3A-4100-4C81-8E67-F3A7976E45CF}" destId="{A802761C-A317-4394-BF79-B5AF5AE73FD3}" srcOrd="1" destOrd="0" presId="urn:microsoft.com/office/officeart/2005/8/layout/orgChart1"/>
    <dgm:cxn modelId="{4C1C9E4D-650C-4982-84B3-760AAA548464}" type="presParOf" srcId="{3482D849-2E2E-431D-AEC2-6992721B12C0}" destId="{0A1E0434-C8F4-4414-A907-77832B3B2EEA}" srcOrd="1" destOrd="0" presId="urn:microsoft.com/office/officeart/2005/8/layout/orgChart1"/>
    <dgm:cxn modelId="{CAC88617-F80D-49F8-A4B2-4D4A1E10CFBD}" type="presParOf" srcId="{3482D849-2E2E-431D-AEC2-6992721B12C0}" destId="{8F96E67C-8A53-4CE6-A7C3-115E41DEB4B3}" srcOrd="2" destOrd="0" presId="urn:microsoft.com/office/officeart/2005/8/layout/orgChart1"/>
    <dgm:cxn modelId="{6C4C6874-9CD1-4446-9F4A-5F8DFAD0AA0F}" type="presParOf" srcId="{78558F20-4C9E-4666-9F38-71A5F87A88E7}" destId="{8BCF12C3-66DB-4375-A32B-95F5EDCC6975}" srcOrd="2" destOrd="0" presId="urn:microsoft.com/office/officeart/2005/8/layout/orgChart1"/>
    <dgm:cxn modelId="{74F1FAA3-CD38-4F66-8876-A9004AB4A6F9}" type="presParOf" srcId="{35108A05-B6C8-4348-A680-0D6982405F73}" destId="{736184EF-2569-48B0-B3F7-BF5FEBE15C34}" srcOrd="6" destOrd="0" presId="urn:microsoft.com/office/officeart/2005/8/layout/orgChart1"/>
    <dgm:cxn modelId="{4C819E40-AFC9-4097-9847-08F313960BF3}" type="presParOf" srcId="{35108A05-B6C8-4348-A680-0D6982405F73}" destId="{D4A1DE84-5922-4473-A3C1-098BC09D193B}" srcOrd="7" destOrd="0" presId="urn:microsoft.com/office/officeart/2005/8/layout/orgChart1"/>
    <dgm:cxn modelId="{BFAC3830-7B04-4F0C-847A-A50A8EDA7F9F}" type="presParOf" srcId="{D4A1DE84-5922-4473-A3C1-098BC09D193B}" destId="{85A71E17-74B3-4E7A-B807-3A45D3EBB050}" srcOrd="0" destOrd="0" presId="urn:microsoft.com/office/officeart/2005/8/layout/orgChart1"/>
    <dgm:cxn modelId="{BC495017-861F-464C-BF54-FC4A60C81863}" type="presParOf" srcId="{85A71E17-74B3-4E7A-B807-3A45D3EBB050}" destId="{4E14B6E2-0D7E-49FA-AEFC-5BCFA1F6A797}" srcOrd="0" destOrd="0" presId="urn:microsoft.com/office/officeart/2005/8/layout/orgChart1"/>
    <dgm:cxn modelId="{ED6BAE36-B7E4-4C1F-9476-8E2EC777DA81}" type="presParOf" srcId="{85A71E17-74B3-4E7A-B807-3A45D3EBB050}" destId="{C624FEAB-9BB8-4B0D-83A4-C83A2F52898F}" srcOrd="1" destOrd="0" presId="urn:microsoft.com/office/officeart/2005/8/layout/orgChart1"/>
    <dgm:cxn modelId="{E9CAC107-3C16-486D-9FF1-FF91B70F2F74}" type="presParOf" srcId="{D4A1DE84-5922-4473-A3C1-098BC09D193B}" destId="{CC84E26E-D582-419F-8F13-CF84FE0D8E73}" srcOrd="1" destOrd="0" presId="urn:microsoft.com/office/officeart/2005/8/layout/orgChart1"/>
    <dgm:cxn modelId="{5003DB19-4C8A-468B-B268-73539B6E94F1}" type="presParOf" srcId="{CC84E26E-D582-419F-8F13-CF84FE0D8E73}" destId="{A4E90C6F-2008-4DB3-8C9A-3CFD42DADAA5}" srcOrd="0" destOrd="0" presId="urn:microsoft.com/office/officeart/2005/8/layout/orgChart1"/>
    <dgm:cxn modelId="{6EEE4715-B8E6-4215-9880-91544561B302}" type="presParOf" srcId="{CC84E26E-D582-419F-8F13-CF84FE0D8E73}" destId="{58903B21-E1EC-44B9-BC05-1D3BCF9277E4}" srcOrd="1" destOrd="0" presId="urn:microsoft.com/office/officeart/2005/8/layout/orgChart1"/>
    <dgm:cxn modelId="{AB535590-2CC5-4B78-8571-65B221DD950D}" type="presParOf" srcId="{58903B21-E1EC-44B9-BC05-1D3BCF9277E4}" destId="{C8CF4C0C-EC81-4E72-A5B9-37A21C0E6B1C}" srcOrd="0" destOrd="0" presId="urn:microsoft.com/office/officeart/2005/8/layout/orgChart1"/>
    <dgm:cxn modelId="{0CEEF700-1F16-47B0-BF6C-65E370CE5E50}" type="presParOf" srcId="{C8CF4C0C-EC81-4E72-A5B9-37A21C0E6B1C}" destId="{88625A9E-0698-4C37-9D4D-33617F698CAB}" srcOrd="0" destOrd="0" presId="urn:microsoft.com/office/officeart/2005/8/layout/orgChart1"/>
    <dgm:cxn modelId="{8E12093A-EF84-429B-A15E-241458017DD3}" type="presParOf" srcId="{C8CF4C0C-EC81-4E72-A5B9-37A21C0E6B1C}" destId="{42616818-B264-43BF-A7B4-0837CCFB17F3}" srcOrd="1" destOrd="0" presId="urn:microsoft.com/office/officeart/2005/8/layout/orgChart1"/>
    <dgm:cxn modelId="{EFB3EA8C-63C1-4764-9D3C-F0D576EAAB7E}" type="presParOf" srcId="{58903B21-E1EC-44B9-BC05-1D3BCF9277E4}" destId="{7BA124A2-E2C3-48DB-A5D5-4127F5C700C1}" srcOrd="1" destOrd="0" presId="urn:microsoft.com/office/officeart/2005/8/layout/orgChart1"/>
    <dgm:cxn modelId="{6850D7AC-E08A-4A9B-BFD4-35B501F146F0}" type="presParOf" srcId="{58903B21-E1EC-44B9-BC05-1D3BCF9277E4}" destId="{E80EC361-7FC5-478A-8D5A-73B46830C92B}" srcOrd="2" destOrd="0" presId="urn:microsoft.com/office/officeart/2005/8/layout/orgChart1"/>
    <dgm:cxn modelId="{8FE5C794-5894-472D-BB18-62B6FA63FDD9}" type="presParOf" srcId="{CC84E26E-D582-419F-8F13-CF84FE0D8E73}" destId="{3F7E3875-FDBD-46FD-9190-05B39B270A5D}" srcOrd="2" destOrd="0" presId="urn:microsoft.com/office/officeart/2005/8/layout/orgChart1"/>
    <dgm:cxn modelId="{2EAFC603-D34E-427B-A17B-A022CE0AC5FB}" type="presParOf" srcId="{CC84E26E-D582-419F-8F13-CF84FE0D8E73}" destId="{75025D5E-84E4-4157-B01B-824FDB4BF112}" srcOrd="3" destOrd="0" presId="urn:microsoft.com/office/officeart/2005/8/layout/orgChart1"/>
    <dgm:cxn modelId="{6E42B487-607F-4301-B584-9256C038A4B2}" type="presParOf" srcId="{75025D5E-84E4-4157-B01B-824FDB4BF112}" destId="{98289E90-BD49-4D81-BE6C-E7AFE8DF0CB8}" srcOrd="0" destOrd="0" presId="urn:microsoft.com/office/officeart/2005/8/layout/orgChart1"/>
    <dgm:cxn modelId="{AFA3ACEA-2297-4589-A110-0561AFE92686}" type="presParOf" srcId="{98289E90-BD49-4D81-BE6C-E7AFE8DF0CB8}" destId="{5148B4AB-069C-4635-9C35-08AA2BA51B0F}" srcOrd="0" destOrd="0" presId="urn:microsoft.com/office/officeart/2005/8/layout/orgChart1"/>
    <dgm:cxn modelId="{DFC39EDD-672F-43C2-BA6F-3AE2E072DCFA}" type="presParOf" srcId="{98289E90-BD49-4D81-BE6C-E7AFE8DF0CB8}" destId="{534F5E1C-DD91-424F-A984-C52B53C067AC}" srcOrd="1" destOrd="0" presId="urn:microsoft.com/office/officeart/2005/8/layout/orgChart1"/>
    <dgm:cxn modelId="{72304AA3-936E-4484-84ED-2055B21A1D2B}" type="presParOf" srcId="{75025D5E-84E4-4157-B01B-824FDB4BF112}" destId="{ADC4F2FF-6F95-4577-8366-E334C1432459}" srcOrd="1" destOrd="0" presId="urn:microsoft.com/office/officeart/2005/8/layout/orgChart1"/>
    <dgm:cxn modelId="{B683D045-FA3B-4184-8FFB-1DB899AB617B}" type="presParOf" srcId="{75025D5E-84E4-4157-B01B-824FDB4BF112}" destId="{DC9D2C26-B3F9-4BC5-88FE-6362DF63642A}" srcOrd="2" destOrd="0" presId="urn:microsoft.com/office/officeart/2005/8/layout/orgChart1"/>
    <dgm:cxn modelId="{A4E67EFD-E6D2-4451-B97D-DC5E61E11F51}" type="presParOf" srcId="{CC84E26E-D582-419F-8F13-CF84FE0D8E73}" destId="{9D4BBB0E-CD46-4070-AA6C-578D560D7F1A}" srcOrd="4" destOrd="0" presId="urn:microsoft.com/office/officeart/2005/8/layout/orgChart1"/>
    <dgm:cxn modelId="{28D83706-F569-4A1D-B510-C184674F108F}" type="presParOf" srcId="{CC84E26E-D582-419F-8F13-CF84FE0D8E73}" destId="{D18CC592-3AD9-48DF-BA25-D6B70A009380}" srcOrd="5" destOrd="0" presId="urn:microsoft.com/office/officeart/2005/8/layout/orgChart1"/>
    <dgm:cxn modelId="{5D9952AF-1BA9-4A9C-8BF9-589D56B3EDC1}" type="presParOf" srcId="{D18CC592-3AD9-48DF-BA25-D6B70A009380}" destId="{61A42E55-8C18-4429-9892-4B96C6F11C88}" srcOrd="0" destOrd="0" presId="urn:microsoft.com/office/officeart/2005/8/layout/orgChart1"/>
    <dgm:cxn modelId="{0E873C0D-C8A8-4F43-B392-7D967D861751}" type="presParOf" srcId="{61A42E55-8C18-4429-9892-4B96C6F11C88}" destId="{A2E1D7F3-35F0-423A-9E72-A103AD0BEDB8}" srcOrd="0" destOrd="0" presId="urn:microsoft.com/office/officeart/2005/8/layout/orgChart1"/>
    <dgm:cxn modelId="{FA1A560F-F694-4A74-B452-6AD4ABF1983E}" type="presParOf" srcId="{61A42E55-8C18-4429-9892-4B96C6F11C88}" destId="{7205DE26-18EA-4818-BF3D-F649FDEB5F31}" srcOrd="1" destOrd="0" presId="urn:microsoft.com/office/officeart/2005/8/layout/orgChart1"/>
    <dgm:cxn modelId="{3D517225-1E87-40BA-8D1F-546E716FE0C3}" type="presParOf" srcId="{D18CC592-3AD9-48DF-BA25-D6B70A009380}" destId="{D8D0D800-49A0-436D-B3B6-16F54C834D65}" srcOrd="1" destOrd="0" presId="urn:microsoft.com/office/officeart/2005/8/layout/orgChart1"/>
    <dgm:cxn modelId="{C6BB2E2D-89A6-41F7-BFA0-394EE352F212}" type="presParOf" srcId="{D18CC592-3AD9-48DF-BA25-D6B70A009380}" destId="{5FD9A0FF-3ECA-4F49-B79E-9C99D3328966}" srcOrd="2" destOrd="0" presId="urn:microsoft.com/office/officeart/2005/8/layout/orgChart1"/>
    <dgm:cxn modelId="{BC81FD4B-89D2-4D95-997F-99968A70E21E}" type="presParOf" srcId="{CC84E26E-D582-419F-8F13-CF84FE0D8E73}" destId="{A97FBB6A-5DA7-48AD-B2E6-575AF79F4DED}" srcOrd="6" destOrd="0" presId="urn:microsoft.com/office/officeart/2005/8/layout/orgChart1"/>
    <dgm:cxn modelId="{6037E091-1583-40F0-8448-E8DD18A8B131}" type="presParOf" srcId="{CC84E26E-D582-419F-8F13-CF84FE0D8E73}" destId="{09431B24-13C4-4539-A5AA-1107D9B9BBB7}" srcOrd="7" destOrd="0" presId="urn:microsoft.com/office/officeart/2005/8/layout/orgChart1"/>
    <dgm:cxn modelId="{F561C6F2-2B1F-4C64-9F17-D8E4C3F9C061}" type="presParOf" srcId="{09431B24-13C4-4539-A5AA-1107D9B9BBB7}" destId="{5E6C32C6-E975-4942-9E2F-51E2609567A3}" srcOrd="0" destOrd="0" presId="urn:microsoft.com/office/officeart/2005/8/layout/orgChart1"/>
    <dgm:cxn modelId="{D4B22933-3F66-45F1-80A0-E988104136D3}" type="presParOf" srcId="{5E6C32C6-E975-4942-9E2F-51E2609567A3}" destId="{A6FC2C0A-E981-44F5-96E2-6B287131F2FA}" srcOrd="0" destOrd="0" presId="urn:microsoft.com/office/officeart/2005/8/layout/orgChart1"/>
    <dgm:cxn modelId="{068B9296-1F27-4990-8B52-05DFF6DD1EB1}" type="presParOf" srcId="{5E6C32C6-E975-4942-9E2F-51E2609567A3}" destId="{29D98A43-2E4A-4FE1-97F1-53025BF14032}" srcOrd="1" destOrd="0" presId="urn:microsoft.com/office/officeart/2005/8/layout/orgChart1"/>
    <dgm:cxn modelId="{B488419A-518B-4A52-9572-932E07CE655E}" type="presParOf" srcId="{09431B24-13C4-4539-A5AA-1107D9B9BBB7}" destId="{8B531D81-41C6-44BE-B453-BB7CC4DDABF3}" srcOrd="1" destOrd="0" presId="urn:microsoft.com/office/officeart/2005/8/layout/orgChart1"/>
    <dgm:cxn modelId="{B99533E2-3C3C-4658-B2CD-E528F6FA3157}" type="presParOf" srcId="{09431B24-13C4-4539-A5AA-1107D9B9BBB7}" destId="{3F8A3B15-A265-40F8-81AF-A4CDAE3F4475}" srcOrd="2" destOrd="0" presId="urn:microsoft.com/office/officeart/2005/8/layout/orgChart1"/>
    <dgm:cxn modelId="{9C9CE6EC-E07A-47DF-8ED3-529D266C5117}" type="presParOf" srcId="{CC84E26E-D582-419F-8F13-CF84FE0D8E73}" destId="{A0949B22-4E53-495F-BE56-222A7DA8E145}" srcOrd="8" destOrd="0" presId="urn:microsoft.com/office/officeart/2005/8/layout/orgChart1"/>
    <dgm:cxn modelId="{65F5C0CF-4664-479B-8202-67E3C133BBC2}" type="presParOf" srcId="{CC84E26E-D582-419F-8F13-CF84FE0D8E73}" destId="{3AE06E3B-38A6-4D31-B682-0A40E64E7C01}" srcOrd="9" destOrd="0" presId="urn:microsoft.com/office/officeart/2005/8/layout/orgChart1"/>
    <dgm:cxn modelId="{2948B7B5-EEC9-4D11-BB51-385E7AD342D2}" type="presParOf" srcId="{3AE06E3B-38A6-4D31-B682-0A40E64E7C01}" destId="{3ABE8AAF-7973-464D-8972-5A3495D3F657}" srcOrd="0" destOrd="0" presId="urn:microsoft.com/office/officeart/2005/8/layout/orgChart1"/>
    <dgm:cxn modelId="{513D44F3-DE17-4EA2-A52D-B11A434FAD17}" type="presParOf" srcId="{3ABE8AAF-7973-464D-8972-5A3495D3F657}" destId="{552B4EEE-1406-4897-9D0D-3D38862BB9D0}" srcOrd="0" destOrd="0" presId="urn:microsoft.com/office/officeart/2005/8/layout/orgChart1"/>
    <dgm:cxn modelId="{6E1B8F24-769A-43C3-A74E-52855E52BE61}" type="presParOf" srcId="{3ABE8AAF-7973-464D-8972-5A3495D3F657}" destId="{FE57E3DF-ADD6-40D7-8154-6B672ED83945}" srcOrd="1" destOrd="0" presId="urn:microsoft.com/office/officeart/2005/8/layout/orgChart1"/>
    <dgm:cxn modelId="{0186AC82-C2A4-4ED5-9BA5-F876E0B5AED4}" type="presParOf" srcId="{3AE06E3B-38A6-4D31-B682-0A40E64E7C01}" destId="{81F0C048-DEC1-468A-ADCD-8CED87C356FF}" srcOrd="1" destOrd="0" presId="urn:microsoft.com/office/officeart/2005/8/layout/orgChart1"/>
    <dgm:cxn modelId="{E022E187-F4C0-431E-9ACE-3358400FF6AB}" type="presParOf" srcId="{3AE06E3B-38A6-4D31-B682-0A40E64E7C01}" destId="{94E40C31-4B3A-463F-8CEA-623C4CD58274}" srcOrd="2" destOrd="0" presId="urn:microsoft.com/office/officeart/2005/8/layout/orgChart1"/>
    <dgm:cxn modelId="{53490835-BEB9-4C5B-AAB7-B50C05083B39}" type="presParOf" srcId="{D4A1DE84-5922-4473-A3C1-098BC09D193B}" destId="{729EDF37-D247-4998-AB4A-CEB90A1708D9}" srcOrd="2" destOrd="0" presId="urn:microsoft.com/office/officeart/2005/8/layout/orgChart1"/>
    <dgm:cxn modelId="{86213B9B-049A-44AA-96F4-3073FAAA166C}" type="presParOf" srcId="{748B536A-CA1C-44BC-91A9-294C30958932}" destId="{47ED7077-471A-4149-824C-3A5184C4285F}" srcOrd="2" destOrd="0" presId="urn:microsoft.com/office/officeart/2005/8/layout/orgChart1"/>
    <dgm:cxn modelId="{864860DE-DBB1-421C-9B6F-A3A2FEA62DB9}" type="presParOf" srcId="{47ED7077-471A-4149-824C-3A5184C4285F}" destId="{A33DEB2C-A560-489C-A845-59B466979D3E}" srcOrd="0" destOrd="0" presId="urn:microsoft.com/office/officeart/2005/8/layout/orgChart1"/>
    <dgm:cxn modelId="{B073E4C5-1BC2-4875-9780-6DBEA39E8EC9}" type="presParOf" srcId="{47ED7077-471A-4149-824C-3A5184C4285F}" destId="{BB1672BD-3508-4566-9E8B-E85DEE829D0A}" srcOrd="1" destOrd="0" presId="urn:microsoft.com/office/officeart/2005/8/layout/orgChart1"/>
    <dgm:cxn modelId="{F0C81137-FB86-405F-BE31-DE1272B62C9F}" type="presParOf" srcId="{BB1672BD-3508-4566-9E8B-E85DEE829D0A}" destId="{7F7A43E6-1822-45C2-9182-C3F545180A34}" srcOrd="0" destOrd="0" presId="urn:microsoft.com/office/officeart/2005/8/layout/orgChart1"/>
    <dgm:cxn modelId="{19C2E2BE-6185-46AD-BEBF-B6EFD6FA5D8C}" type="presParOf" srcId="{7F7A43E6-1822-45C2-9182-C3F545180A34}" destId="{B3AF2457-28AF-4E04-A61A-0F4F192083EC}" srcOrd="0" destOrd="0" presId="urn:microsoft.com/office/officeart/2005/8/layout/orgChart1"/>
    <dgm:cxn modelId="{493BFC64-6738-4BB7-B169-2E0A5A733C2F}" type="presParOf" srcId="{7F7A43E6-1822-45C2-9182-C3F545180A34}" destId="{04CC65EE-6CA7-46B4-AF17-7CBF5A393285}" srcOrd="1" destOrd="0" presId="urn:microsoft.com/office/officeart/2005/8/layout/orgChart1"/>
    <dgm:cxn modelId="{10835362-907A-4247-94DC-E16F4E1007A4}" type="presParOf" srcId="{BB1672BD-3508-4566-9E8B-E85DEE829D0A}" destId="{4E5FC138-84BC-4667-9E29-570BC37DBC34}" srcOrd="1" destOrd="0" presId="urn:microsoft.com/office/officeart/2005/8/layout/orgChart1"/>
    <dgm:cxn modelId="{5D126996-FCA2-426B-92CD-7A63053A2A66}" type="presParOf" srcId="{BB1672BD-3508-4566-9E8B-E85DEE829D0A}" destId="{C440B67B-4F9F-4BEB-87DB-04F2EAD4321E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Совет школьного самоуправления «</a:t>
            </a:r>
            <a:r>
              <a:rPr lang="en-US" dirty="0" smtClean="0"/>
              <a:t>MAXIMUM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МБОУ «Средняя общеобразовательная школа №1» Менделеевского муниципального района РТ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6858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Структура СШС «</a:t>
            </a:r>
            <a:r>
              <a:rPr lang="en-US" sz="2800" b="1" dirty="0" smtClean="0"/>
              <a:t>MAXIMUM</a:t>
            </a:r>
            <a:r>
              <a:rPr lang="ru-RU" sz="2800" b="1" dirty="0" smtClean="0"/>
              <a:t>»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4800" y="762000"/>
          <a:ext cx="8686800" cy="5788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</TotalTime>
  <Words>82</Words>
  <PresentationFormat>Экран (4:3)</PresentationFormat>
  <Paragraphs>22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Эркер</vt:lpstr>
      <vt:lpstr>Совет школьного самоуправления «MAXIMUM»</vt:lpstr>
      <vt:lpstr>Структура СШС «MAXIMUM»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 школьного самоуправления «MAXIMUM»</dc:title>
  <dc:creator>ЛВ</dc:creator>
  <cp:lastModifiedBy>Людмила</cp:lastModifiedBy>
  <cp:revision>4</cp:revision>
  <dcterms:created xsi:type="dcterms:W3CDTF">2017-11-18T06:19:44Z</dcterms:created>
  <dcterms:modified xsi:type="dcterms:W3CDTF">2017-11-18T07:26:11Z</dcterms:modified>
</cp:coreProperties>
</file>